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9.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0.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1.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2.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3.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4.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5.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6.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7.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8.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xml" ContentType="application/vnd.openxmlformats-officedocument.presentationml.tags+xml"/>
  <Override PartName="/ppt/notesSlides/notesSlide25.xml" ContentType="application/vnd.openxmlformats-officedocument.presentationml.notesSlide+xml"/>
  <Override PartName="/ppt/tags/tag3.xml" ContentType="application/vnd.openxmlformats-officedocument.presentationml.tags+xml"/>
  <Override PartName="/ppt/notesSlides/notesSlide26.xml" ContentType="application/vnd.openxmlformats-officedocument.presentationml.notesSlide+xml"/>
  <Override PartName="/ppt/tags/tag4.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5.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heme/themeOverride2.xml" ContentType="application/vnd.openxmlformats-officedocument.themeOverr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1" r:id="rId1"/>
    <p:sldMasterId id="2147483649" r:id="rId2"/>
    <p:sldMasterId id="2147487655" r:id="rId3"/>
    <p:sldMasterId id="2147487669" r:id="rId4"/>
    <p:sldMasterId id="2147487671" r:id="rId5"/>
    <p:sldMasterId id="2147487683" r:id="rId6"/>
    <p:sldMasterId id="2147487697" r:id="rId7"/>
    <p:sldMasterId id="2147487709" r:id="rId8"/>
    <p:sldMasterId id="2147487721" r:id="rId9"/>
    <p:sldMasterId id="2147488487" r:id="rId10"/>
    <p:sldMasterId id="2147488522" r:id="rId11"/>
    <p:sldMasterId id="2147488534" r:id="rId12"/>
    <p:sldMasterId id="2147488546" r:id="rId13"/>
    <p:sldMasterId id="2147488558" r:id="rId14"/>
    <p:sldMasterId id="2147488582" r:id="rId15"/>
    <p:sldMasterId id="2147488608" r:id="rId16"/>
    <p:sldMasterId id="2147488620" r:id="rId17"/>
    <p:sldMasterId id="2147488632" r:id="rId18"/>
    <p:sldMasterId id="2147488671" r:id="rId19"/>
  </p:sldMasterIdLst>
  <p:notesMasterIdLst>
    <p:notesMasterId r:id="rId120"/>
  </p:notesMasterIdLst>
  <p:sldIdLst>
    <p:sldId id="1179" r:id="rId20"/>
    <p:sldId id="3668" r:id="rId21"/>
    <p:sldId id="3669" r:id="rId22"/>
    <p:sldId id="3672" r:id="rId23"/>
    <p:sldId id="3687" r:id="rId24"/>
    <p:sldId id="3678" r:id="rId25"/>
    <p:sldId id="3681" r:id="rId26"/>
    <p:sldId id="3680" r:id="rId27"/>
    <p:sldId id="3682" r:id="rId28"/>
    <p:sldId id="2505" r:id="rId29"/>
    <p:sldId id="418" r:id="rId30"/>
    <p:sldId id="3667" r:id="rId31"/>
    <p:sldId id="420" r:id="rId32"/>
    <p:sldId id="421" r:id="rId33"/>
    <p:sldId id="422" r:id="rId34"/>
    <p:sldId id="424" r:id="rId35"/>
    <p:sldId id="425" r:id="rId36"/>
    <p:sldId id="432" r:id="rId37"/>
    <p:sldId id="435" r:id="rId38"/>
    <p:sldId id="436" r:id="rId39"/>
    <p:sldId id="437" r:id="rId40"/>
    <p:sldId id="438" r:id="rId41"/>
    <p:sldId id="440" r:id="rId42"/>
    <p:sldId id="442" r:id="rId43"/>
    <p:sldId id="443" r:id="rId44"/>
    <p:sldId id="444" r:id="rId45"/>
    <p:sldId id="445" r:id="rId46"/>
    <p:sldId id="446" r:id="rId47"/>
    <p:sldId id="447" r:id="rId48"/>
    <p:sldId id="3713" r:id="rId49"/>
    <p:sldId id="3714" r:id="rId50"/>
    <p:sldId id="509" r:id="rId51"/>
    <p:sldId id="3671" r:id="rId52"/>
    <p:sldId id="3719" r:id="rId53"/>
    <p:sldId id="3725" r:id="rId54"/>
    <p:sldId id="3778" r:id="rId55"/>
    <p:sldId id="3782" r:id="rId56"/>
    <p:sldId id="295" r:id="rId57"/>
    <p:sldId id="296" r:id="rId58"/>
    <p:sldId id="3781" r:id="rId59"/>
    <p:sldId id="3730" r:id="rId60"/>
    <p:sldId id="3720" r:id="rId61"/>
    <p:sldId id="3780" r:id="rId62"/>
    <p:sldId id="3745" r:id="rId63"/>
    <p:sldId id="298" r:id="rId64"/>
    <p:sldId id="510" r:id="rId65"/>
    <p:sldId id="3783" r:id="rId66"/>
    <p:sldId id="3779" r:id="rId67"/>
    <p:sldId id="494" r:id="rId68"/>
    <p:sldId id="495" r:id="rId69"/>
    <p:sldId id="496" r:id="rId70"/>
    <p:sldId id="3784" r:id="rId71"/>
    <p:sldId id="3739" r:id="rId72"/>
    <p:sldId id="1199" r:id="rId73"/>
    <p:sldId id="3785" r:id="rId74"/>
    <p:sldId id="300" r:id="rId75"/>
    <p:sldId id="3786" r:id="rId76"/>
    <p:sldId id="301" r:id="rId77"/>
    <p:sldId id="2746" r:id="rId78"/>
    <p:sldId id="3787" r:id="rId79"/>
    <p:sldId id="502" r:id="rId80"/>
    <p:sldId id="3716" r:id="rId81"/>
    <p:sldId id="3717" r:id="rId82"/>
    <p:sldId id="511" r:id="rId83"/>
    <p:sldId id="3790" r:id="rId84"/>
    <p:sldId id="3795" r:id="rId85"/>
    <p:sldId id="451" r:id="rId86"/>
    <p:sldId id="455" r:id="rId87"/>
    <p:sldId id="457" r:id="rId88"/>
    <p:sldId id="459" r:id="rId89"/>
    <p:sldId id="504" r:id="rId90"/>
    <p:sldId id="460" r:id="rId91"/>
    <p:sldId id="3791" r:id="rId92"/>
    <p:sldId id="463" r:id="rId93"/>
    <p:sldId id="464" r:id="rId94"/>
    <p:sldId id="465" r:id="rId95"/>
    <p:sldId id="467" r:id="rId96"/>
    <p:sldId id="468" r:id="rId97"/>
    <p:sldId id="471" r:id="rId98"/>
    <p:sldId id="473" r:id="rId99"/>
    <p:sldId id="478" r:id="rId100"/>
    <p:sldId id="479" r:id="rId101"/>
    <p:sldId id="3796" r:id="rId102"/>
    <p:sldId id="481" r:id="rId103"/>
    <p:sldId id="512" r:id="rId104"/>
    <p:sldId id="3792" r:id="rId105"/>
    <p:sldId id="3691" r:id="rId106"/>
    <p:sldId id="3688" r:id="rId107"/>
    <p:sldId id="3727" r:id="rId108"/>
    <p:sldId id="3793" r:id="rId109"/>
    <p:sldId id="3722" r:id="rId110"/>
    <p:sldId id="3794" r:id="rId111"/>
    <p:sldId id="3693" r:id="rId112"/>
    <p:sldId id="3700" r:id="rId113"/>
    <p:sldId id="3694" r:id="rId114"/>
    <p:sldId id="3701" r:id="rId115"/>
    <p:sldId id="490" r:id="rId116"/>
    <p:sldId id="493" r:id="rId117"/>
    <p:sldId id="2518" r:id="rId118"/>
    <p:sldId id="2519" r:id="rId11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Sermon" id="{6A0AC70B-B30E-F145-98B6-CFE1714FA074}">
          <p14:sldIdLst>
            <p14:sldId id="1179"/>
            <p14:sldId id="3668"/>
            <p14:sldId id="3669"/>
            <p14:sldId id="3672"/>
            <p14:sldId id="3687"/>
            <p14:sldId id="3678"/>
            <p14:sldId id="3681"/>
            <p14:sldId id="3680"/>
            <p14:sldId id="3682"/>
            <p14:sldId id="2505"/>
            <p14:sldId id="418"/>
            <p14:sldId id="3667"/>
            <p14:sldId id="420"/>
            <p14:sldId id="421"/>
            <p14:sldId id="422"/>
            <p14:sldId id="424"/>
            <p14:sldId id="425"/>
            <p14:sldId id="432"/>
            <p14:sldId id="435"/>
            <p14:sldId id="436"/>
            <p14:sldId id="437"/>
            <p14:sldId id="438"/>
            <p14:sldId id="440"/>
            <p14:sldId id="442"/>
            <p14:sldId id="443"/>
            <p14:sldId id="444"/>
            <p14:sldId id="445"/>
            <p14:sldId id="446"/>
            <p14:sldId id="447"/>
            <p14:sldId id="3713"/>
            <p14:sldId id="3714"/>
          </p14:sldIdLst>
        </p14:section>
        <p14:section name="Chapters" id="{8BEC9B03-8EC5-0D45-9FF1-67703C0BC11B}">
          <p14:sldIdLst>
            <p14:sldId id="509"/>
            <p14:sldId id="3671"/>
            <p14:sldId id="3719"/>
            <p14:sldId id="3725"/>
            <p14:sldId id="3778"/>
            <p14:sldId id="3782"/>
            <p14:sldId id="295"/>
            <p14:sldId id="296"/>
            <p14:sldId id="3781"/>
            <p14:sldId id="3730"/>
            <p14:sldId id="3720"/>
            <p14:sldId id="3780"/>
            <p14:sldId id="3745"/>
            <p14:sldId id="298"/>
            <p14:sldId id="510"/>
            <p14:sldId id="3783"/>
            <p14:sldId id="3779"/>
            <p14:sldId id="494"/>
            <p14:sldId id="495"/>
            <p14:sldId id="496"/>
            <p14:sldId id="3784"/>
            <p14:sldId id="3739"/>
            <p14:sldId id="1199"/>
            <p14:sldId id="3785"/>
            <p14:sldId id="300"/>
            <p14:sldId id="3786"/>
            <p14:sldId id="301"/>
            <p14:sldId id="2746"/>
            <p14:sldId id="3787"/>
            <p14:sldId id="502"/>
            <p14:sldId id="3716"/>
            <p14:sldId id="3717"/>
            <p14:sldId id="511"/>
            <p14:sldId id="3790"/>
            <p14:sldId id="3795"/>
            <p14:sldId id="451"/>
            <p14:sldId id="455"/>
            <p14:sldId id="457"/>
            <p14:sldId id="459"/>
            <p14:sldId id="504"/>
            <p14:sldId id="460"/>
            <p14:sldId id="3791"/>
            <p14:sldId id="463"/>
            <p14:sldId id="464"/>
            <p14:sldId id="465"/>
            <p14:sldId id="467"/>
            <p14:sldId id="468"/>
            <p14:sldId id="471"/>
            <p14:sldId id="473"/>
            <p14:sldId id="478"/>
            <p14:sldId id="479"/>
            <p14:sldId id="3796"/>
            <p14:sldId id="481"/>
            <p14:sldId id="512"/>
            <p14:sldId id="3792"/>
            <p14:sldId id="3691"/>
            <p14:sldId id="3688"/>
            <p14:sldId id="3727"/>
            <p14:sldId id="3793"/>
            <p14:sldId id="3722"/>
            <p14:sldId id="3794"/>
          </p14:sldIdLst>
        </p14:section>
        <p14:section name="Conclusion" id="{A262150F-C858-0944-8887-58C945B393EC}">
          <p14:sldIdLst>
            <p14:sldId id="3693"/>
            <p14:sldId id="3700"/>
            <p14:sldId id="3694"/>
            <p14:sldId id="3701"/>
            <p14:sldId id="490"/>
            <p14:sldId id="493"/>
            <p14:sldId id="2518"/>
            <p14:sldId id="251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ck Griffith" initials="RG" lastIdx="1" clrIdx="0">
    <p:extLst>
      <p:ext uri="{19B8F6BF-5375-455C-9EA6-DF929625EA0E}">
        <p15:presenceInfo xmlns:p15="http://schemas.microsoft.com/office/powerpoint/2012/main" userId="f576ce4fe303367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B5A47"/>
    <a:srgbClr val="ECEADD"/>
    <a:srgbClr val="83B7AA"/>
    <a:srgbClr val="CC5448"/>
    <a:srgbClr val="CC5549"/>
    <a:srgbClr val="003F61"/>
    <a:srgbClr val="000000"/>
    <a:srgbClr val="E7E7E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7047"/>
    <p:restoredTop sz="86416" autoAdjust="0"/>
  </p:normalViewPr>
  <p:slideViewPr>
    <p:cSldViewPr>
      <p:cViewPr>
        <p:scale>
          <a:sx n="85" d="100"/>
          <a:sy n="85" d="100"/>
        </p:scale>
        <p:origin x="864" y="1152"/>
      </p:cViewPr>
      <p:guideLst>
        <p:guide orient="horz" pos="2160"/>
        <p:guide pos="2880"/>
      </p:guideLst>
    </p:cSldViewPr>
  </p:slideViewPr>
  <p:outlineViewPr>
    <p:cViewPr>
      <p:scale>
        <a:sx n="33" d="100"/>
        <a:sy n="33" d="100"/>
      </p:scale>
      <p:origin x="0" y="-11376"/>
    </p:cViewPr>
  </p:outlineViewPr>
  <p:notesTextViewPr>
    <p:cViewPr>
      <p:scale>
        <a:sx n="140" d="100"/>
        <a:sy n="140" d="100"/>
      </p:scale>
      <p:origin x="0" y="0"/>
    </p:cViewPr>
  </p:notesTextViewPr>
  <p:sorterViewPr>
    <p:cViewPr>
      <p:scale>
        <a:sx n="1" d="1"/>
        <a:sy n="1" d="1"/>
      </p:scale>
      <p:origin x="0" y="14752"/>
    </p:cViewPr>
  </p:sorterViewPr>
  <p:notesViewPr>
    <p:cSldViewPr>
      <p:cViewPr>
        <p:scale>
          <a:sx n="152" d="100"/>
          <a:sy n="152" d="100"/>
        </p:scale>
        <p:origin x="144" y="-116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117" Type="http://schemas.openxmlformats.org/officeDocument/2006/relationships/slide" Target="slides/slide98.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slide" Target="slides/slide49.xml"/><Relationship Id="rId84" Type="http://schemas.openxmlformats.org/officeDocument/2006/relationships/slide" Target="slides/slide65.xml"/><Relationship Id="rId89" Type="http://schemas.openxmlformats.org/officeDocument/2006/relationships/slide" Target="slides/slide70.xml"/><Relationship Id="rId112" Type="http://schemas.openxmlformats.org/officeDocument/2006/relationships/slide" Target="slides/slide93.xml"/><Relationship Id="rId16" Type="http://schemas.openxmlformats.org/officeDocument/2006/relationships/slideMaster" Target="slideMasters/slideMaster16.xml"/><Relationship Id="rId107" Type="http://schemas.openxmlformats.org/officeDocument/2006/relationships/slide" Target="slides/slide88.xml"/><Relationship Id="rId11" Type="http://schemas.openxmlformats.org/officeDocument/2006/relationships/slideMaster" Target="slideMasters/slideMaster11.xml"/><Relationship Id="rId32" Type="http://schemas.openxmlformats.org/officeDocument/2006/relationships/slide" Target="slides/slide13.xml"/><Relationship Id="rId37" Type="http://schemas.openxmlformats.org/officeDocument/2006/relationships/slide" Target="slides/slide18.xml"/><Relationship Id="rId53" Type="http://schemas.openxmlformats.org/officeDocument/2006/relationships/slide" Target="slides/slide34.xml"/><Relationship Id="rId58" Type="http://schemas.openxmlformats.org/officeDocument/2006/relationships/slide" Target="slides/slide39.xml"/><Relationship Id="rId74" Type="http://schemas.openxmlformats.org/officeDocument/2006/relationships/slide" Target="slides/slide55.xml"/><Relationship Id="rId79" Type="http://schemas.openxmlformats.org/officeDocument/2006/relationships/slide" Target="slides/slide60.xml"/><Relationship Id="rId102" Type="http://schemas.openxmlformats.org/officeDocument/2006/relationships/slide" Target="slides/slide83.xml"/><Relationship Id="rId123"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71.xml"/><Relationship Id="rId95" Type="http://schemas.openxmlformats.org/officeDocument/2006/relationships/slide" Target="slides/slide76.xml"/><Relationship Id="rId22" Type="http://schemas.openxmlformats.org/officeDocument/2006/relationships/slide" Target="slides/slide3.xml"/><Relationship Id="rId27" Type="http://schemas.openxmlformats.org/officeDocument/2006/relationships/slide" Target="slides/slide8.xml"/><Relationship Id="rId43" Type="http://schemas.openxmlformats.org/officeDocument/2006/relationships/slide" Target="slides/slide24.xml"/><Relationship Id="rId48" Type="http://schemas.openxmlformats.org/officeDocument/2006/relationships/slide" Target="slides/slide29.xml"/><Relationship Id="rId64" Type="http://schemas.openxmlformats.org/officeDocument/2006/relationships/slide" Target="slides/slide45.xml"/><Relationship Id="rId69" Type="http://schemas.openxmlformats.org/officeDocument/2006/relationships/slide" Target="slides/slide50.xml"/><Relationship Id="rId113" Type="http://schemas.openxmlformats.org/officeDocument/2006/relationships/slide" Target="slides/slide94.xml"/><Relationship Id="rId118" Type="http://schemas.openxmlformats.org/officeDocument/2006/relationships/slide" Target="slides/slide99.xml"/><Relationship Id="rId80" Type="http://schemas.openxmlformats.org/officeDocument/2006/relationships/slide" Target="slides/slide61.xml"/><Relationship Id="rId85" Type="http://schemas.openxmlformats.org/officeDocument/2006/relationships/slide" Target="slides/slide66.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4.xml"/><Relationship Id="rId38" Type="http://schemas.openxmlformats.org/officeDocument/2006/relationships/slide" Target="slides/slide19.xml"/><Relationship Id="rId59" Type="http://schemas.openxmlformats.org/officeDocument/2006/relationships/slide" Target="slides/slide40.xml"/><Relationship Id="rId103" Type="http://schemas.openxmlformats.org/officeDocument/2006/relationships/slide" Target="slides/slide84.xml"/><Relationship Id="rId108" Type="http://schemas.openxmlformats.org/officeDocument/2006/relationships/slide" Target="slides/slide89.xml"/><Relationship Id="rId124" Type="http://schemas.openxmlformats.org/officeDocument/2006/relationships/theme" Target="theme/theme1.xml"/><Relationship Id="rId54" Type="http://schemas.openxmlformats.org/officeDocument/2006/relationships/slide" Target="slides/slide35.xml"/><Relationship Id="rId70" Type="http://schemas.openxmlformats.org/officeDocument/2006/relationships/slide" Target="slides/slide51.xml"/><Relationship Id="rId75" Type="http://schemas.openxmlformats.org/officeDocument/2006/relationships/slide" Target="slides/slide56.xml"/><Relationship Id="rId91" Type="http://schemas.openxmlformats.org/officeDocument/2006/relationships/slide" Target="slides/slide72.xml"/><Relationship Id="rId96" Type="http://schemas.openxmlformats.org/officeDocument/2006/relationships/slide" Target="slides/slide77.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4.xml"/><Relationship Id="rId28" Type="http://schemas.openxmlformats.org/officeDocument/2006/relationships/slide" Target="slides/slide9.xml"/><Relationship Id="rId49" Type="http://schemas.openxmlformats.org/officeDocument/2006/relationships/slide" Target="slides/slide30.xml"/><Relationship Id="rId114" Type="http://schemas.openxmlformats.org/officeDocument/2006/relationships/slide" Target="slides/slide95.xml"/><Relationship Id="rId119" Type="http://schemas.openxmlformats.org/officeDocument/2006/relationships/slide" Target="slides/slide100.xml"/><Relationship Id="rId44" Type="http://schemas.openxmlformats.org/officeDocument/2006/relationships/slide" Target="slides/slide25.xml"/><Relationship Id="rId60" Type="http://schemas.openxmlformats.org/officeDocument/2006/relationships/slide" Target="slides/slide41.xml"/><Relationship Id="rId65" Type="http://schemas.openxmlformats.org/officeDocument/2006/relationships/slide" Target="slides/slide46.xml"/><Relationship Id="rId81" Type="http://schemas.openxmlformats.org/officeDocument/2006/relationships/slide" Target="slides/slide62.xml"/><Relationship Id="rId86" Type="http://schemas.openxmlformats.org/officeDocument/2006/relationships/slide" Target="slides/slide67.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109" Type="http://schemas.openxmlformats.org/officeDocument/2006/relationships/slide" Target="slides/slide9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slide" Target="slides/slide78.xml"/><Relationship Id="rId104" Type="http://schemas.openxmlformats.org/officeDocument/2006/relationships/slide" Target="slides/slide85.xml"/><Relationship Id="rId120" Type="http://schemas.openxmlformats.org/officeDocument/2006/relationships/notesMaster" Target="notesMasters/notesMaster1.xml"/><Relationship Id="rId125"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2.xml"/><Relationship Id="rId92" Type="http://schemas.openxmlformats.org/officeDocument/2006/relationships/slide" Target="slides/slide73.xml"/><Relationship Id="rId2" Type="http://schemas.openxmlformats.org/officeDocument/2006/relationships/slideMaster" Target="slideMasters/slideMaster2.xml"/><Relationship Id="rId29" Type="http://schemas.openxmlformats.org/officeDocument/2006/relationships/slide" Target="slides/slide10.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 Id="rId87" Type="http://schemas.openxmlformats.org/officeDocument/2006/relationships/slide" Target="slides/slide68.xml"/><Relationship Id="rId110" Type="http://schemas.openxmlformats.org/officeDocument/2006/relationships/slide" Target="slides/slide91.xml"/><Relationship Id="rId115" Type="http://schemas.openxmlformats.org/officeDocument/2006/relationships/slide" Target="slides/slide96.xml"/><Relationship Id="rId61" Type="http://schemas.openxmlformats.org/officeDocument/2006/relationships/slide" Target="slides/slide42.xml"/><Relationship Id="rId82" Type="http://schemas.openxmlformats.org/officeDocument/2006/relationships/slide" Target="slides/slide6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1.xml"/><Relationship Id="rId35" Type="http://schemas.openxmlformats.org/officeDocument/2006/relationships/slide" Target="slides/slide16.xml"/><Relationship Id="rId56" Type="http://schemas.openxmlformats.org/officeDocument/2006/relationships/slide" Target="slides/slide37.xml"/><Relationship Id="rId77" Type="http://schemas.openxmlformats.org/officeDocument/2006/relationships/slide" Target="slides/slide58.xml"/><Relationship Id="rId100" Type="http://schemas.openxmlformats.org/officeDocument/2006/relationships/slide" Target="slides/slide81.xml"/><Relationship Id="rId105" Type="http://schemas.openxmlformats.org/officeDocument/2006/relationships/slide" Target="slides/slide86.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93" Type="http://schemas.openxmlformats.org/officeDocument/2006/relationships/slide" Target="slides/slide74.xml"/><Relationship Id="rId98" Type="http://schemas.openxmlformats.org/officeDocument/2006/relationships/slide" Target="slides/slide79.xml"/><Relationship Id="rId121" Type="http://schemas.openxmlformats.org/officeDocument/2006/relationships/commentAuthors" Target="commentAuthors.xml"/><Relationship Id="rId3" Type="http://schemas.openxmlformats.org/officeDocument/2006/relationships/slideMaster" Target="slideMasters/slideMaster3.xml"/><Relationship Id="rId25" Type="http://schemas.openxmlformats.org/officeDocument/2006/relationships/slide" Target="slides/slide6.xml"/><Relationship Id="rId46" Type="http://schemas.openxmlformats.org/officeDocument/2006/relationships/slide" Target="slides/slide27.xml"/><Relationship Id="rId67" Type="http://schemas.openxmlformats.org/officeDocument/2006/relationships/slide" Target="slides/slide48.xml"/><Relationship Id="rId116" Type="http://schemas.openxmlformats.org/officeDocument/2006/relationships/slide" Target="slides/slide97.xml"/><Relationship Id="rId20" Type="http://schemas.openxmlformats.org/officeDocument/2006/relationships/slide" Target="slides/slide1.xml"/><Relationship Id="rId41" Type="http://schemas.openxmlformats.org/officeDocument/2006/relationships/slide" Target="slides/slide22.xml"/><Relationship Id="rId62" Type="http://schemas.openxmlformats.org/officeDocument/2006/relationships/slide" Target="slides/slide43.xml"/><Relationship Id="rId83" Type="http://schemas.openxmlformats.org/officeDocument/2006/relationships/slide" Target="slides/slide64.xml"/><Relationship Id="rId88" Type="http://schemas.openxmlformats.org/officeDocument/2006/relationships/slide" Target="slides/slide69.xml"/><Relationship Id="rId111" Type="http://schemas.openxmlformats.org/officeDocument/2006/relationships/slide" Target="slides/slide92.xml"/><Relationship Id="rId15" Type="http://schemas.openxmlformats.org/officeDocument/2006/relationships/slideMaster" Target="slideMasters/slideMaster15.xml"/><Relationship Id="rId36" Type="http://schemas.openxmlformats.org/officeDocument/2006/relationships/slide" Target="slides/slide17.xml"/><Relationship Id="rId57" Type="http://schemas.openxmlformats.org/officeDocument/2006/relationships/slide" Target="slides/slide38.xml"/><Relationship Id="rId106" Type="http://schemas.openxmlformats.org/officeDocument/2006/relationships/slide" Target="slides/slide87.xml"/><Relationship Id="rId10" Type="http://schemas.openxmlformats.org/officeDocument/2006/relationships/slideMaster" Target="slideMasters/slideMaster10.xml"/><Relationship Id="rId31" Type="http://schemas.openxmlformats.org/officeDocument/2006/relationships/slide" Target="slides/slide12.xml"/><Relationship Id="rId52" Type="http://schemas.openxmlformats.org/officeDocument/2006/relationships/slide" Target="slides/slide33.xml"/><Relationship Id="rId73" Type="http://schemas.openxmlformats.org/officeDocument/2006/relationships/slide" Target="slides/slide54.xml"/><Relationship Id="rId78" Type="http://schemas.openxmlformats.org/officeDocument/2006/relationships/slide" Target="slides/slide59.xml"/><Relationship Id="rId94" Type="http://schemas.openxmlformats.org/officeDocument/2006/relationships/slide" Target="slides/slide75.xml"/><Relationship Id="rId99" Type="http://schemas.openxmlformats.org/officeDocument/2006/relationships/slide" Target="slides/slide80.xml"/><Relationship Id="rId101" Type="http://schemas.openxmlformats.org/officeDocument/2006/relationships/slide" Target="slides/slide82.xml"/><Relationship Id="rId12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1986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799BD737-58AC-E84B-85C5-63D1AF735743}" type="slidenum">
              <a:rPr lang="en-US"/>
              <a:pPr>
                <a:defRPr/>
              </a:pPr>
              <a:t>‹#›</a:t>
            </a:fld>
            <a:endParaRPr lang="en-US"/>
          </a:p>
        </p:txBody>
      </p:sp>
    </p:spTree>
    <p:extLst>
      <p:ext uri="{BB962C8B-B14F-4D97-AF65-F5344CB8AC3E}">
        <p14:creationId xmlns:p14="http://schemas.microsoft.com/office/powerpoint/2010/main" val="221247850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宋体" charset="-122"/>
        <a:cs typeface="宋体" charset="-122"/>
      </a:defRPr>
    </a:lvl1pPr>
    <a:lvl2pPr marL="457200" algn="l" rtl="0" eaLnBrk="0" fontAlgn="base" hangingPunct="0">
      <a:spcBef>
        <a:spcPct val="30000"/>
      </a:spcBef>
      <a:spcAft>
        <a:spcPct val="0"/>
      </a:spcAft>
      <a:defRPr sz="1200" kern="1200">
        <a:solidFill>
          <a:schemeClr val="tx1"/>
        </a:solidFill>
        <a:latin typeface="Arial" charset="0"/>
        <a:ea typeface="宋体" charset="-122"/>
        <a:cs typeface="宋体" charset="-122"/>
      </a:defRPr>
    </a:lvl2pPr>
    <a:lvl3pPr marL="914400" algn="l" rtl="0" eaLnBrk="0" fontAlgn="base" hangingPunct="0">
      <a:spcBef>
        <a:spcPct val="30000"/>
      </a:spcBef>
      <a:spcAft>
        <a:spcPct val="0"/>
      </a:spcAft>
      <a:defRPr sz="1200" kern="1200">
        <a:solidFill>
          <a:schemeClr val="tx1"/>
        </a:solidFill>
        <a:latin typeface="Arial" charset="0"/>
        <a:ea typeface="宋体" charset="-122"/>
        <a:cs typeface="宋体" charset="-122"/>
      </a:defRPr>
    </a:lvl3pPr>
    <a:lvl4pPr marL="1371600" algn="l" rtl="0" eaLnBrk="0" fontAlgn="base" hangingPunct="0">
      <a:spcBef>
        <a:spcPct val="30000"/>
      </a:spcBef>
      <a:spcAft>
        <a:spcPct val="0"/>
      </a:spcAft>
      <a:defRPr sz="1200" kern="1200">
        <a:solidFill>
          <a:schemeClr val="tx1"/>
        </a:solidFill>
        <a:latin typeface="Arial" charset="0"/>
        <a:ea typeface="宋体" charset="-122"/>
        <a:cs typeface="宋体" charset="-122"/>
      </a:defRPr>
    </a:lvl4pPr>
    <a:lvl5pPr marL="1828800" algn="l" rtl="0" eaLnBrk="0" fontAlgn="base" hangingPunct="0">
      <a:spcBef>
        <a:spcPct val="30000"/>
      </a:spcBef>
      <a:spcAft>
        <a:spcPct val="0"/>
      </a:spcAft>
      <a:defRPr sz="1200" kern="1200">
        <a:solidFill>
          <a:schemeClr val="tx1"/>
        </a:solidFill>
        <a:latin typeface="Arial" charset="0"/>
        <a:ea typeface="宋体" charset="-122"/>
        <a:cs typeface="宋体" charset="-122"/>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s://reformationcharlotte.org/2018/12/10/the-pastor-that-told-his-congregation-to-take-what-they-need-from-offering-basket-gifts-his-wife-200k-lamborghini/" TargetMode="External"/><Relationship Id="rId3" Type="http://schemas.openxmlformats.org/officeDocument/2006/relationships/hyperlink" Target="https://biblia.com/bible/esv/2%20Cor%206.17" TargetMode="External"/><Relationship Id="rId7" Type="http://schemas.openxmlformats.org/officeDocument/2006/relationships/hyperlink" Target="https://www.indystar.com/story/news/2018/08/09/joel-osteen-house-net-worth-lakewood-church-wife-why-televangelist-so-beloved-and-controversial/935789002/"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www.huffpost.com/entry/joel-osteen-larry-king-homosexuality_n_4591090" TargetMode="External"/><Relationship Id="rId5" Type="http://schemas.openxmlformats.org/officeDocument/2006/relationships/hyperlink" Target="https://i.dailymail.co.uk/1s/2019/06/25/02/15209376-0-image-a-69_1561425562664.jpg" TargetMode="External"/><Relationship Id="rId4" Type="http://schemas.openxmlformats.org/officeDocument/2006/relationships/hyperlink" Target="https://www.nydailynews.com/entertainment/music/ny-lady-gaga-apollo-theater-20190625-5jbe5ychvnedvbvdfmss6pdi64-story.html" TargetMode="External"/><Relationship Id="rId9" Type="http://schemas.openxmlformats.org/officeDocument/2006/relationships/hyperlink" Target="https://reformationcharlotte.org/2019/01/20/lamborghini-pastor-who-cheated-on-wife-lives-in-1-8-million-house-bought-by-church/" TargetMode="Externa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3832975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Will you be walking with Jesus ten years from now? </a:t>
            </a:r>
          </a:p>
          <a:p>
            <a:r>
              <a:rPr lang="en-US" dirty="0"/>
              <a:t>What should you do </a:t>
            </a:r>
            <a:r>
              <a:rPr lang="en-US" i="1" dirty="0"/>
              <a:t>now</a:t>
            </a:r>
            <a:r>
              <a:rPr lang="en-US" dirty="0"/>
              <a:t> to make sure you are faithful </a:t>
            </a:r>
            <a:r>
              <a:rPr lang="en-US" i="1" dirty="0"/>
              <a:t>then</a:t>
            </a:r>
            <a:r>
              <a:rPr lang="en-US" dirty="0"/>
              <a:t>?</a:t>
            </a:r>
            <a:r>
              <a:rPr lang="en-SG" dirty="0"/>
              <a:t> </a:t>
            </a:r>
          </a:p>
          <a:p>
            <a:r>
              <a:rPr lang="en-US" sz="1200" kern="1200" dirty="0">
                <a:solidFill>
                  <a:schemeClr val="tx1"/>
                </a:solidFill>
                <a:effectLst/>
                <a:latin typeface="Arial" charset="0"/>
                <a:ea typeface="宋体" charset="-122"/>
                <a:cs typeface="宋体" charset="-122"/>
              </a:rPr>
              <a:t>What can you do now to make sure you are following the Lord faithfully in the future?</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26320492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We may suppose that it takes a long time for heresies to develop, but the New Testament teaches otherwise.  Within a generation of Christ</a:t>
            </a:r>
            <a:r>
              <a:rPr lang="fr-FR" dirty="0">
                <a:latin typeface="+mn-lt"/>
                <a:ea typeface="+mn-ea"/>
                <a:cs typeface="+mn-cs"/>
              </a:rPr>
              <a:t>'</a:t>
            </a:r>
            <a:r>
              <a:rPr lang="en-US" dirty="0">
                <a:latin typeface="+mn-lt"/>
                <a:ea typeface="+mn-ea"/>
                <a:cs typeface="+mn-cs"/>
              </a:rPr>
              <a:t>s life, many false systems developed.  Paul writes in the AD 60s just prior to his beheading that many had fallen into the snare of deceptive teaching</a:t>
            </a:r>
            <a:r>
              <a:rPr lang="en-SG" dirty="0">
                <a:latin typeface="+mn-lt"/>
                <a:ea typeface="+mn-ea"/>
                <a:cs typeface="+mn-cs"/>
              </a:rPr>
              <a:t>.</a:t>
            </a:r>
            <a:endParaRPr lang="en-US" dirty="0"/>
          </a:p>
        </p:txBody>
      </p:sp>
      <p:sp>
        <p:nvSpPr>
          <p:cNvPr id="25497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F05C85D-E8D9-DA41-9CE0-E7F8DCB20599}" type="slidenum">
              <a:rPr lang="en-US" sz="1200">
                <a:solidFill>
                  <a:srgbClr val="000000"/>
                </a:solidFill>
                <a:latin typeface="Calibri" charset="0"/>
              </a:rPr>
              <a:pPr/>
              <a:t>11</a:t>
            </a:fld>
            <a:endParaRPr lang="en-US" sz="1200">
              <a:solidFill>
                <a:srgbClr val="000000"/>
              </a:solidFill>
              <a:latin typeface="Calibri"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kern="1200" dirty="0">
                <a:solidFill>
                  <a:schemeClr val="tx1"/>
                </a:solidFill>
                <a:effectLst/>
                <a:latin typeface="Arial" panose="020B0604020202020204" pitchFamily="34" charset="0"/>
                <a:ea typeface="ＭＳ Ｐゴシック" charset="-128"/>
                <a:cs typeface="ＭＳ Ｐゴシック" charset="-128"/>
              </a:rPr>
              <a:t>Paul had finished reaching the Eastern Roman Empire by the time he wrote Titus—and even had just returned from Spain. Yet he soon was captured and brought to Rome a second time, where he wrote 2 Timothy. </a:t>
            </a:r>
            <a:endParaRPr lang="en-SG" sz="1200" b="1" i="0" kern="1200" dirty="0">
              <a:solidFill>
                <a:schemeClr val="tx1"/>
              </a:solidFill>
              <a:effectLst/>
              <a:latin typeface="Arial" panose="020B0604020202020204" pitchFamily="34" charset="0"/>
              <a:ea typeface="ＭＳ Ｐゴシック" charset="-128"/>
              <a:cs typeface="ＭＳ Ｐゴシック" charset="-128"/>
            </a:endParaRPr>
          </a:p>
          <a:p>
            <a:endParaRPr lang="en-US" sz="1200" b="1"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a:t>
            </a:r>
          </a:p>
          <a:p>
            <a:endParaRPr lang="en-US" sz="1200" b="1"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Freedom from Imprisonment	Spring 62–Fall 67</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Ephesus and Colosse (Timothy left at Ephesus)	Spring–Summer 62</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Peter travels to Rome	62</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Macedonia	late summer 62-winter 62/63</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1 Timothy </a:t>
            </a:r>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written from Macedonia to Timothy in Ephesus	Fall 62</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Asia Minor	Spring 63-Spring 64</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Spain (anticipated in Rom. 15:24)	Spring 64-Spring 66</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Christians persecuted by Nero; Peter martyred	Summer 64</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Crete (Titus left there; Tit 1:5)	early Summer 66</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Asia Minor	Summer- Fall 66</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Titus</a:t>
            </a:r>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 written from Asia Minor to Titus in Crete	Summer 66</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Nicopolis (Tit 3:12)	Winter 66/67</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Troas (2 Tim 4:13), Macedonia and Greece	Spring– Fall 67</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 </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Second Roman Imprisonment	Fall</a:t>
            </a:r>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 </a:t>
            </a:r>
            <a:r>
              <a:rPr lang="en-US" sz="12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67–Spring 68</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arrested and brought to Rome	Fall 67</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2 Timothy</a:t>
            </a:r>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 written from Rome to Timothy in Ephesus	Fall 67</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beheaded	Spring 68</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214180-5406-EF4C-AD35-7EED0A3F4350}"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11990195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What had changed between Pauls’ two imprisonments in Rome? Much! One key event was the Great Fire at Rome in July AD 64.</a:t>
            </a:r>
          </a:p>
        </p:txBody>
      </p:sp>
      <p:sp>
        <p:nvSpPr>
          <p:cNvPr id="4" name="Slide Number Placeholder 3"/>
          <p:cNvSpPr>
            <a:spLocks noGrp="1"/>
          </p:cNvSpPr>
          <p:nvPr>
            <p:ph type="sldNum" sz="quarter" idx="5"/>
          </p:nvPr>
        </p:nvSpPr>
        <p:spPr/>
        <p:txBody>
          <a:bodyPr/>
          <a:lstStyle/>
          <a:p>
            <a:pPr>
              <a:defRPr/>
            </a:pPr>
            <a:fld id="{799BD737-58AC-E84B-85C5-63D1AF735743}" type="slidenum">
              <a:rPr lang="en-US" smtClean="0"/>
              <a:pPr>
                <a:defRPr/>
              </a:pPr>
              <a:t>13</a:t>
            </a:fld>
            <a:endParaRPr lang="en-US"/>
          </a:p>
        </p:txBody>
      </p:sp>
    </p:spTree>
    <p:extLst>
      <p:ext uri="{BB962C8B-B14F-4D97-AF65-F5344CB8AC3E}">
        <p14:creationId xmlns:p14="http://schemas.microsoft.com/office/powerpoint/2010/main" val="16168246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see that all legal protections for Christians were removed  by the time Paul returned to Rome’s prison system a second time. </a:t>
            </a:r>
          </a:p>
        </p:txBody>
      </p:sp>
      <p:sp>
        <p:nvSpPr>
          <p:cNvPr id="4" name="Slide Number Placeholder 3"/>
          <p:cNvSpPr>
            <a:spLocks noGrp="1"/>
          </p:cNvSpPr>
          <p:nvPr>
            <p:ph type="sldNum" sz="quarter" idx="5"/>
          </p:nvPr>
        </p:nvSpPr>
        <p:spPr/>
        <p:txBody>
          <a:bodyPr/>
          <a:lstStyle/>
          <a:p>
            <a:pPr>
              <a:defRPr/>
            </a:pPr>
            <a:fld id="{799BD737-58AC-E84B-85C5-63D1AF735743}" type="slidenum">
              <a:rPr lang="en-US" smtClean="0"/>
              <a:pPr>
                <a:defRPr/>
              </a:pPr>
              <a:t>14</a:t>
            </a:fld>
            <a:endParaRPr lang="en-US"/>
          </a:p>
        </p:txBody>
      </p:sp>
    </p:spTree>
    <p:extLst>
      <p:ext uri="{BB962C8B-B14F-4D97-AF65-F5344CB8AC3E}">
        <p14:creationId xmlns:p14="http://schemas.microsoft.com/office/powerpoint/2010/main" val="40720065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Slide Image Placeholder 1"/>
          <p:cNvSpPr>
            <a:spLocks noGrp="1" noRot="1" noChangeAspect="1"/>
          </p:cNvSpPr>
          <p:nvPr>
            <p:ph type="sldImg"/>
          </p:nvPr>
        </p:nvSpPr>
        <p:spPr>
          <a:ln/>
        </p:spPr>
      </p:sp>
      <p:sp>
        <p:nvSpPr>
          <p:cNvPr id="26112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ea typeface="宋体" charset="0"/>
                <a:cs typeface="宋体" charset="0"/>
              </a:rPr>
              <a:t>Seven years later the first imprisonment under house arrest, the situation was entirely different.  Nero had initiated a persecution of believers and it was very unpopular to be a Christian.  May had denied the faith and most had gone underground to the catacombs if they still continued in the faith.</a:t>
            </a:r>
          </a:p>
        </p:txBody>
      </p:sp>
      <p:sp>
        <p:nvSpPr>
          <p:cNvPr id="26112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E481046-B29C-4D4B-B61B-AB1D744D2CF7}" type="slidenum">
              <a:rPr lang="en-US" sz="1200">
                <a:solidFill>
                  <a:srgbClr val="000000"/>
                </a:solidFill>
              </a:rPr>
              <a:pPr/>
              <a:t>15</a:t>
            </a:fld>
            <a:endParaRPr lang="en-US" sz="1200">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Life was lonely for a very relational man like Paul at this point. Most of his friends had either escaped Rome or fallen away from the Faith.</a:t>
            </a:r>
          </a:p>
        </p:txBody>
      </p:sp>
      <p:sp>
        <p:nvSpPr>
          <p:cNvPr id="4" name="Slide Number Placeholder 3"/>
          <p:cNvSpPr>
            <a:spLocks noGrp="1"/>
          </p:cNvSpPr>
          <p:nvPr>
            <p:ph type="sldNum" sz="quarter" idx="5"/>
          </p:nvPr>
        </p:nvSpPr>
        <p:spPr/>
        <p:txBody>
          <a:bodyPr/>
          <a:lstStyle/>
          <a:p>
            <a:pPr>
              <a:defRPr/>
            </a:pPr>
            <a:fld id="{799BD737-58AC-E84B-85C5-63D1AF735743}" type="slidenum">
              <a:rPr lang="en-US" smtClean="0"/>
              <a:pPr>
                <a:defRPr/>
              </a:pPr>
              <a:t>16</a:t>
            </a:fld>
            <a:endParaRPr lang="en-US"/>
          </a:p>
        </p:txBody>
      </p:sp>
    </p:spTree>
    <p:extLst>
      <p:ext uri="{BB962C8B-B14F-4D97-AF65-F5344CB8AC3E}">
        <p14:creationId xmlns:p14="http://schemas.microsoft.com/office/powerpoint/2010/main" val="4149616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Serving Jesus includes times when we feel like no one else is with us in terms of their presence and prayers. But Jesus remains, despite the failures of people.</a:t>
            </a:r>
          </a:p>
        </p:txBody>
      </p:sp>
      <p:sp>
        <p:nvSpPr>
          <p:cNvPr id="4" name="Slide Number Placeholder 3"/>
          <p:cNvSpPr>
            <a:spLocks noGrp="1"/>
          </p:cNvSpPr>
          <p:nvPr>
            <p:ph type="sldNum" sz="quarter" idx="5"/>
          </p:nvPr>
        </p:nvSpPr>
        <p:spPr/>
        <p:txBody>
          <a:bodyPr/>
          <a:lstStyle/>
          <a:p>
            <a:pPr>
              <a:defRPr/>
            </a:pPr>
            <a:fld id="{799BD737-58AC-E84B-85C5-63D1AF735743}" type="slidenum">
              <a:rPr lang="en-US" smtClean="0"/>
              <a:pPr>
                <a:defRPr/>
              </a:pPr>
              <a:t>17</a:t>
            </a:fld>
            <a:endParaRPr lang="en-US"/>
          </a:p>
        </p:txBody>
      </p:sp>
    </p:spTree>
    <p:extLst>
      <p:ext uri="{BB962C8B-B14F-4D97-AF65-F5344CB8AC3E}">
        <p14:creationId xmlns:p14="http://schemas.microsoft.com/office/powerpoint/2010/main" val="1273089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wonder if Paul knew that Caesar was just across the street!</a:t>
            </a:r>
          </a:p>
        </p:txBody>
      </p:sp>
      <p:sp>
        <p:nvSpPr>
          <p:cNvPr id="4" name="Slide Number Placeholder 3"/>
          <p:cNvSpPr>
            <a:spLocks noGrp="1"/>
          </p:cNvSpPr>
          <p:nvPr>
            <p:ph type="sldNum" sz="quarter" idx="5"/>
          </p:nvPr>
        </p:nvSpPr>
        <p:spPr/>
        <p:txBody>
          <a:bodyPr/>
          <a:lstStyle/>
          <a:p>
            <a:pPr>
              <a:defRPr/>
            </a:pPr>
            <a:fld id="{799BD737-58AC-E84B-85C5-63D1AF735743}" type="slidenum">
              <a:rPr lang="en-US" smtClean="0"/>
              <a:pPr>
                <a:defRPr/>
              </a:pPr>
              <a:t>18</a:t>
            </a:fld>
            <a:endParaRPr lang="en-US"/>
          </a:p>
        </p:txBody>
      </p:sp>
    </p:spTree>
    <p:extLst>
      <p:ext uri="{BB962C8B-B14F-4D97-AF65-F5344CB8AC3E}">
        <p14:creationId xmlns:p14="http://schemas.microsoft.com/office/powerpoint/2010/main" val="40413820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Forum was filled with buildings and monuments honoring the emperors and generals who expanded the Empire. In AD 80, the Coliseum was completed and can be seen in the rear left. It was funded by the gold seized from burning Herod’s temple in Jerusalem. </a:t>
            </a:r>
          </a:p>
        </p:txBody>
      </p:sp>
      <p:sp>
        <p:nvSpPr>
          <p:cNvPr id="4" name="Slide Number Placeholder 3"/>
          <p:cNvSpPr>
            <a:spLocks noGrp="1"/>
          </p:cNvSpPr>
          <p:nvPr>
            <p:ph type="sldNum" sz="quarter" idx="5"/>
          </p:nvPr>
        </p:nvSpPr>
        <p:spPr/>
        <p:txBody>
          <a:bodyPr/>
          <a:lstStyle/>
          <a:p>
            <a:pPr>
              <a:defRPr/>
            </a:pPr>
            <a:fld id="{799BD737-58AC-E84B-85C5-63D1AF735743}" type="slidenum">
              <a:rPr lang="en-US" smtClean="0"/>
              <a:pPr>
                <a:defRPr/>
              </a:pPr>
              <a:t>19</a:t>
            </a:fld>
            <a:endParaRPr lang="en-US"/>
          </a:p>
        </p:txBody>
      </p:sp>
    </p:spTree>
    <p:extLst>
      <p:ext uri="{BB962C8B-B14F-4D97-AF65-F5344CB8AC3E}">
        <p14:creationId xmlns:p14="http://schemas.microsoft.com/office/powerpoint/2010/main" val="4041282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0025522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Honestly, Susan and I had a very difficult time finding the prison where Paul was held. It wasn’t on any of the tourist maps! Yet, finally, we found it on “Peter in Prison Street”!</a:t>
            </a:r>
          </a:p>
        </p:txBody>
      </p:sp>
      <p:sp>
        <p:nvSpPr>
          <p:cNvPr id="4" name="Slide Number Placeholder 3"/>
          <p:cNvSpPr>
            <a:spLocks noGrp="1"/>
          </p:cNvSpPr>
          <p:nvPr>
            <p:ph type="sldNum" sz="quarter" idx="5"/>
          </p:nvPr>
        </p:nvSpPr>
        <p:spPr/>
        <p:txBody>
          <a:bodyPr/>
          <a:lstStyle/>
          <a:p>
            <a:pPr>
              <a:defRPr/>
            </a:pPr>
            <a:fld id="{799BD737-58AC-E84B-85C5-63D1AF735743}" type="slidenum">
              <a:rPr lang="en-US" smtClean="0"/>
              <a:pPr>
                <a:defRPr/>
              </a:pPr>
              <a:t>20</a:t>
            </a:fld>
            <a:endParaRPr lang="en-US"/>
          </a:p>
        </p:txBody>
      </p:sp>
    </p:spTree>
    <p:extLst>
      <p:ext uri="{BB962C8B-B14F-4D97-AF65-F5344CB8AC3E}">
        <p14:creationId xmlns:p14="http://schemas.microsoft.com/office/powerpoint/2010/main" val="35103722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thought struck me that I could be free to visit the place 2000 years after Paul lost his freedom on this street. He even lost his life.</a:t>
            </a:r>
          </a:p>
        </p:txBody>
      </p:sp>
      <p:sp>
        <p:nvSpPr>
          <p:cNvPr id="4" name="Slide Number Placeholder 3"/>
          <p:cNvSpPr>
            <a:spLocks noGrp="1"/>
          </p:cNvSpPr>
          <p:nvPr>
            <p:ph type="sldNum" sz="quarter" idx="5"/>
          </p:nvPr>
        </p:nvSpPr>
        <p:spPr/>
        <p:txBody>
          <a:bodyPr/>
          <a:lstStyle/>
          <a:p>
            <a:pPr>
              <a:defRPr/>
            </a:pPr>
            <a:fld id="{799BD737-58AC-E84B-85C5-63D1AF735743}" type="slidenum">
              <a:rPr lang="en-US" smtClean="0"/>
              <a:pPr>
                <a:defRPr/>
              </a:pPr>
              <a:t>21</a:t>
            </a:fld>
            <a:endParaRPr lang="en-US"/>
          </a:p>
        </p:txBody>
      </p:sp>
    </p:spTree>
    <p:extLst>
      <p:ext uri="{BB962C8B-B14F-4D97-AF65-F5344CB8AC3E}">
        <p14:creationId xmlns:p14="http://schemas.microsoft.com/office/powerpoint/2010/main" val="28704504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Slide Image Placeholder 1"/>
          <p:cNvSpPr>
            <a:spLocks noGrp="1" noRot="1" noChangeAspect="1"/>
          </p:cNvSpPr>
          <p:nvPr>
            <p:ph type="sldImg"/>
          </p:nvPr>
        </p:nvSpPr>
        <p:spPr>
          <a:ln/>
        </p:spPr>
      </p:sp>
      <p:sp>
        <p:nvSpPr>
          <p:cNvPr id="28057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ea typeface="宋体" charset="0"/>
                <a:cs typeface="宋体" charset="0"/>
              </a:rPr>
              <a:t>Tourists can visit the prison for a small sum—if you can find it!</a:t>
            </a:r>
          </a:p>
          <a:p>
            <a:endParaRPr lang="en-US" dirty="0">
              <a:ea typeface="宋体" charset="0"/>
              <a:cs typeface="宋体" charset="0"/>
            </a:endParaRPr>
          </a:p>
          <a:p>
            <a:r>
              <a:rPr lang="en-US" dirty="0">
                <a:ea typeface="宋体" charset="0"/>
                <a:cs typeface="宋体" charset="0"/>
              </a:rPr>
              <a:t>—Todd Bolen, </a:t>
            </a:r>
            <a:r>
              <a:rPr lang="en-US" dirty="0" err="1">
                <a:ea typeface="宋体" charset="0"/>
                <a:cs typeface="宋体" charset="0"/>
              </a:rPr>
              <a:t>BiblePlaces.com</a:t>
            </a:r>
            <a:endParaRPr lang="en-US" dirty="0">
              <a:ea typeface="宋体" charset="0"/>
              <a:cs typeface="宋体" charset="0"/>
            </a:endParaRPr>
          </a:p>
          <a:p>
            <a:endParaRPr lang="en-US" dirty="0">
              <a:ea typeface="宋体" charset="0"/>
              <a:cs typeface="宋体" charset="0"/>
            </a:endParaRPr>
          </a:p>
        </p:txBody>
      </p:sp>
      <p:sp>
        <p:nvSpPr>
          <p:cNvPr id="28057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F028CBC-596D-824F-94C0-E50BDA83F09B}" type="slidenum">
              <a:rPr lang="en-US" sz="1200">
                <a:solidFill>
                  <a:srgbClr val="000000"/>
                </a:solidFill>
              </a:rPr>
              <a:pPr/>
              <a:t>22</a:t>
            </a:fld>
            <a:endParaRPr lang="en-US" sz="1200">
              <a:solidFill>
                <a:srgbClr val="00000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went through doors like this (AD 64 for Peter, AD 67 for Paul).</a:t>
            </a:r>
          </a:p>
        </p:txBody>
      </p:sp>
      <p:sp>
        <p:nvSpPr>
          <p:cNvPr id="4" name="Slide Number Placeholder 3"/>
          <p:cNvSpPr>
            <a:spLocks noGrp="1"/>
          </p:cNvSpPr>
          <p:nvPr>
            <p:ph type="sldNum" sz="quarter" idx="5"/>
          </p:nvPr>
        </p:nvSpPr>
        <p:spPr/>
        <p:txBody>
          <a:bodyPr/>
          <a:lstStyle/>
          <a:p>
            <a:pPr>
              <a:defRPr/>
            </a:pPr>
            <a:fld id="{799BD737-58AC-E84B-85C5-63D1AF735743}" type="slidenum">
              <a:rPr lang="en-US" smtClean="0"/>
              <a:pPr>
                <a:defRPr/>
              </a:pPr>
              <a:t>23</a:t>
            </a:fld>
            <a:endParaRPr lang="en-US"/>
          </a:p>
        </p:txBody>
      </p:sp>
    </p:spTree>
    <p:extLst>
      <p:ext uri="{BB962C8B-B14F-4D97-AF65-F5344CB8AC3E}">
        <p14:creationId xmlns:p14="http://schemas.microsoft.com/office/powerpoint/2010/main" val="41791912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Given Peter’s stature as supposedly the first Pope there in Rome, he is given priority over Paul. </a:t>
            </a:r>
          </a:p>
        </p:txBody>
      </p:sp>
      <p:sp>
        <p:nvSpPr>
          <p:cNvPr id="4" name="Slide Number Placeholder 3"/>
          <p:cNvSpPr>
            <a:spLocks noGrp="1"/>
          </p:cNvSpPr>
          <p:nvPr>
            <p:ph type="sldNum" sz="quarter" idx="5"/>
          </p:nvPr>
        </p:nvSpPr>
        <p:spPr/>
        <p:txBody>
          <a:bodyPr/>
          <a:lstStyle/>
          <a:p>
            <a:pPr>
              <a:defRPr/>
            </a:pPr>
            <a:fld id="{799BD737-58AC-E84B-85C5-63D1AF735743}" type="slidenum">
              <a:rPr lang="en-US" smtClean="0"/>
              <a:pPr>
                <a:defRPr/>
              </a:pPr>
              <a:t>24</a:t>
            </a:fld>
            <a:endParaRPr lang="en-US"/>
          </a:p>
        </p:txBody>
      </p:sp>
    </p:spTree>
    <p:extLst>
      <p:ext uri="{BB962C8B-B14F-4D97-AF65-F5344CB8AC3E}">
        <p14:creationId xmlns:p14="http://schemas.microsoft.com/office/powerpoint/2010/main" val="124956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ground level is an altar to these great apostles. Yet they had little time at this level, for they were lowered into a hole in the floor and </a:t>
            </a:r>
            <a:r>
              <a:rPr lang="en-US" dirty="0" err="1"/>
              <a:t>kep</a:t>
            </a:r>
            <a:r>
              <a:rPr lang="en-US" dirty="0"/>
              <a:t> below.</a:t>
            </a:r>
          </a:p>
        </p:txBody>
      </p:sp>
      <p:sp>
        <p:nvSpPr>
          <p:cNvPr id="4" name="Slide Number Placeholder 3"/>
          <p:cNvSpPr>
            <a:spLocks noGrp="1"/>
          </p:cNvSpPr>
          <p:nvPr>
            <p:ph type="sldNum" sz="quarter" idx="5"/>
          </p:nvPr>
        </p:nvSpPr>
        <p:spPr/>
        <p:txBody>
          <a:bodyPr/>
          <a:lstStyle/>
          <a:p>
            <a:pPr>
              <a:defRPr/>
            </a:pPr>
            <a:fld id="{799BD737-58AC-E84B-85C5-63D1AF735743}" type="slidenum">
              <a:rPr lang="en-US" smtClean="0"/>
              <a:pPr>
                <a:defRPr/>
              </a:pPr>
              <a:t>25</a:t>
            </a:fld>
            <a:endParaRPr lang="en-US"/>
          </a:p>
        </p:txBody>
      </p:sp>
    </p:spTree>
    <p:extLst>
      <p:ext uri="{BB962C8B-B14F-4D97-AF65-F5344CB8AC3E}">
        <p14:creationId xmlns:p14="http://schemas.microsoft.com/office/powerpoint/2010/main" val="5710980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Slide Image Placeholder 1"/>
          <p:cNvSpPr>
            <a:spLocks noGrp="1" noRot="1" noChangeAspect="1"/>
          </p:cNvSpPr>
          <p:nvPr>
            <p:ph type="sldImg"/>
          </p:nvPr>
        </p:nvSpPr>
        <p:spPr>
          <a:ln/>
        </p:spPr>
      </p:sp>
      <p:sp>
        <p:nvSpPr>
          <p:cNvPr id="28774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宋体" charset="0"/>
                <a:cs typeface="宋体" charset="0"/>
              </a:rPr>
              <a:t>The Carcer was the only prison in ancient Rome.  It had two sections, an upper and a lower; the upper was known as the </a:t>
            </a:r>
            <a:r>
              <a:rPr lang="en-US" altLang="ja-JP">
                <a:ea typeface="宋体" charset="0"/>
                <a:cs typeface="宋体" charset="0"/>
              </a:rPr>
              <a:t>"Carcer" proper, while the lower (originally thought to have been a cistern) was known as the "Tullianum."  Those prisoners that entered the Tullianum from the Carcer were lowered through a hole in the Carcer</a:t>
            </a:r>
            <a:r>
              <a:rPr lang="fr-FR" altLang="ja-JP">
                <a:ea typeface="宋体" charset="0"/>
                <a:cs typeface="宋体" charset="0"/>
              </a:rPr>
              <a:t>'</a:t>
            </a:r>
            <a:r>
              <a:rPr lang="en-US" altLang="ja-JP">
                <a:ea typeface="宋体" charset="0"/>
                <a:cs typeface="宋体" charset="0"/>
              </a:rPr>
              <a:t>s floor.  The name "Tullianum" is probably derived from the Latin word for a spring of water, and incidentally, this section of the prison does, in fact, house a well.  According to tradition, the Apostle Peter caused the well-water to spring up so that he might baptize his jailors, St. Processus and St. Martinianus.  It is debated whether Peter was actually incarcerated here.  —Todd Bolen, BiblePlaces.com</a:t>
            </a:r>
            <a:endParaRPr lang="en-US">
              <a:ea typeface="宋体" charset="0"/>
              <a:cs typeface="宋体" charset="0"/>
            </a:endParaRPr>
          </a:p>
        </p:txBody>
      </p:sp>
      <p:sp>
        <p:nvSpPr>
          <p:cNvPr id="28774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4F6640B-B72C-484D-98A7-F2F5CA0CE051}" type="slidenum">
              <a:rPr lang="en-US" sz="1200">
                <a:solidFill>
                  <a:srgbClr val="000000"/>
                </a:solidFill>
              </a:rPr>
              <a:pPr/>
              <a:t>26</a:t>
            </a:fld>
            <a:endParaRPr lang="en-US" sz="1200">
              <a:solidFill>
                <a:srgbClr val="00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B7D5B58-0A5A-F04E-8077-E83BBD417215}" type="slidenum">
              <a:rPr lang="en-US" sz="1200">
                <a:solidFill>
                  <a:srgbClr val="000000"/>
                </a:solidFill>
              </a:rPr>
              <a:pPr/>
              <a:t>27</a:t>
            </a:fld>
            <a:endParaRPr lang="en-US" sz="1200">
              <a:solidFill>
                <a:srgbClr val="000000"/>
              </a:solidFill>
            </a:endParaRPr>
          </a:p>
        </p:txBody>
      </p:sp>
      <p:sp>
        <p:nvSpPr>
          <p:cNvPr id="289794" name="Rectangle 2"/>
          <p:cNvSpPr>
            <a:spLocks noGrp="1" noRot="1" noChangeAspect="1" noChangeArrowheads="1" noTextEdit="1"/>
          </p:cNvSpPr>
          <p:nvPr>
            <p:ph type="sldImg"/>
          </p:nvPr>
        </p:nvSpPr>
        <p:spPr>
          <a:ln/>
        </p:spPr>
      </p:sp>
      <p:sp>
        <p:nvSpPr>
          <p:cNvPr id="2897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ea typeface="宋体" charset="0"/>
                <a:cs typeface="宋体" charset="0"/>
              </a:rPr>
              <a:t>The state rarely incarcerated common criminals but kept the Mamertine Prison for political prisoners doomed for execution by being thrown off the Tarpeian Rock.  Enemies of the State, such as Jugurtha and Vercingetorix, were often strangled in the </a:t>
            </a:r>
            <a:r>
              <a:rPr lang="en-US" dirty="0" err="1">
                <a:ea typeface="宋体" charset="0"/>
                <a:cs typeface="宋体" charset="0"/>
              </a:rPr>
              <a:t>Tullianum</a:t>
            </a:r>
            <a:r>
              <a:rPr lang="en-US" dirty="0">
                <a:ea typeface="宋体" charset="0"/>
                <a:cs typeface="宋体" charset="0"/>
              </a:rPr>
              <a:t>.  Sallust, a Roman writer in 40 B.C., described the </a:t>
            </a:r>
            <a:r>
              <a:rPr lang="en-US" dirty="0" err="1">
                <a:ea typeface="宋体" charset="0"/>
                <a:cs typeface="宋体" charset="0"/>
              </a:rPr>
              <a:t>Tullianum</a:t>
            </a:r>
            <a:r>
              <a:rPr lang="en-US" dirty="0">
                <a:ea typeface="宋体" charset="0"/>
                <a:cs typeface="宋体" charset="0"/>
              </a:rPr>
              <a:t> as </a:t>
            </a:r>
            <a:r>
              <a:rPr lang="en-US" altLang="ja-JP" dirty="0">
                <a:ea typeface="宋体" charset="0"/>
                <a:cs typeface="宋体" charset="0"/>
              </a:rPr>
              <a:t>"about twelve feet deep, closed all round by strong walls and a stone vault.  Its aspect is repugnant and fearsome from its neglect, darkness, and stench." </a:t>
            </a:r>
          </a:p>
          <a:p>
            <a:r>
              <a:rPr lang="en-US" altLang="ja-JP" dirty="0">
                <a:ea typeface="宋体" charset="0"/>
                <a:cs typeface="宋体" charset="0"/>
              </a:rPr>
              <a:t>—Todd Bolen, </a:t>
            </a:r>
            <a:r>
              <a:rPr lang="en-US" altLang="ja-JP" dirty="0" err="1">
                <a:ea typeface="宋体" charset="0"/>
                <a:cs typeface="宋体" charset="0"/>
              </a:rPr>
              <a:t>BiblePlaces.com</a:t>
            </a:r>
            <a:endParaRPr lang="en-US" altLang="ja-JP" dirty="0">
              <a:ea typeface="宋体" charset="0"/>
              <a:cs typeface="宋体" charset="0"/>
            </a:endParaRPr>
          </a:p>
          <a:p>
            <a:endParaRPr lang="en-US" dirty="0">
              <a:ea typeface="宋体" charset="0"/>
              <a:cs typeface="宋体"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steps have been added so people like me and you can descend into the lower level that Paul had to enter via the hole.</a:t>
            </a:r>
          </a:p>
        </p:txBody>
      </p:sp>
      <p:sp>
        <p:nvSpPr>
          <p:cNvPr id="4" name="Slide Number Placeholder 3"/>
          <p:cNvSpPr>
            <a:spLocks noGrp="1"/>
          </p:cNvSpPr>
          <p:nvPr>
            <p:ph type="sldNum" sz="quarter" idx="5"/>
          </p:nvPr>
        </p:nvSpPr>
        <p:spPr/>
        <p:txBody>
          <a:bodyPr/>
          <a:lstStyle/>
          <a:p>
            <a:pPr>
              <a:defRPr/>
            </a:pPr>
            <a:fld id="{799BD737-58AC-E84B-85C5-63D1AF735743}" type="slidenum">
              <a:rPr lang="en-US" smtClean="0"/>
              <a:pPr>
                <a:defRPr/>
              </a:pPr>
              <a:t>28</a:t>
            </a:fld>
            <a:endParaRPr lang="en-US"/>
          </a:p>
        </p:txBody>
      </p:sp>
    </p:spTree>
    <p:extLst>
      <p:ext uri="{BB962C8B-B14F-4D97-AF65-F5344CB8AC3E}">
        <p14:creationId xmlns:p14="http://schemas.microsoft.com/office/powerpoint/2010/main" val="40597450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told that he would die by crucifixion, Peter felt he was not worthy to die by the same means as Jesus. He requested to be crucified upside down, and the Romans obliged. The altar recalls this with an upside down cross.</a:t>
            </a:r>
          </a:p>
        </p:txBody>
      </p:sp>
      <p:sp>
        <p:nvSpPr>
          <p:cNvPr id="4" name="Slide Number Placeholder 3"/>
          <p:cNvSpPr>
            <a:spLocks noGrp="1"/>
          </p:cNvSpPr>
          <p:nvPr>
            <p:ph type="sldNum" sz="quarter" idx="5"/>
          </p:nvPr>
        </p:nvSpPr>
        <p:spPr/>
        <p:txBody>
          <a:bodyPr/>
          <a:lstStyle/>
          <a:p>
            <a:pPr>
              <a:defRPr/>
            </a:pPr>
            <a:fld id="{799BD737-58AC-E84B-85C5-63D1AF735743}" type="slidenum">
              <a:rPr lang="en-US" smtClean="0"/>
              <a:pPr>
                <a:defRPr/>
              </a:pPr>
              <a:t>29</a:t>
            </a:fld>
            <a:endParaRPr lang="en-US"/>
          </a:p>
        </p:txBody>
      </p:sp>
    </p:spTree>
    <p:extLst>
      <p:ext uri="{BB962C8B-B14F-4D97-AF65-F5344CB8AC3E}">
        <p14:creationId xmlns:p14="http://schemas.microsoft.com/office/powerpoint/2010/main" val="21658597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8502102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charset="0"/>
                <a:ea typeface="宋体" charset="-122"/>
                <a:cs typeface="宋体" charset="-122"/>
              </a:rPr>
              <a:t>What can you do now to make sure you are following the Lord faithfully in the future?</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8310709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sz="3600" kern="1200" dirty="0">
                <a:solidFill>
                  <a:schemeClr val="tx1"/>
                </a:solidFill>
                <a:effectLst/>
                <a:latin typeface="Arial" charset="0"/>
                <a:ea typeface="宋体" charset="-122"/>
                <a:cs typeface="宋体" charset="-122"/>
              </a:rPr>
              <a:t>Consistently </a:t>
            </a:r>
            <a:r>
              <a:rPr lang="en-US" sz="3600" i="1" kern="1200" dirty="0">
                <a:solidFill>
                  <a:schemeClr val="tx1"/>
                </a:solidFill>
                <a:effectLst/>
                <a:latin typeface="Arial" charset="0"/>
                <a:ea typeface="宋体" charset="-122"/>
                <a:cs typeface="宋体" charset="-122"/>
              </a:rPr>
              <a:t>follow</a:t>
            </a:r>
            <a:r>
              <a:rPr lang="en-US" sz="3600" kern="1200" dirty="0">
                <a:solidFill>
                  <a:schemeClr val="tx1"/>
                </a:solidFill>
                <a:effectLst/>
                <a:latin typeface="Arial" charset="0"/>
                <a:ea typeface="宋体" charset="-122"/>
                <a:cs typeface="宋体" charset="-122"/>
              </a:rPr>
              <a:t> what God says</a:t>
            </a:r>
            <a:r>
              <a:rPr lang="en-SG" sz="3600" dirty="0">
                <a:effectLst/>
              </a:rPr>
              <a:t> (1-2)</a:t>
            </a:r>
            <a:endParaRPr lang="en-US" sz="3600" dirty="0">
              <a:effectLst/>
            </a:endParaRPr>
          </a:p>
        </p:txBody>
      </p:sp>
    </p:spTree>
    <p:extLst>
      <p:ext uri="{BB962C8B-B14F-4D97-AF65-F5344CB8AC3E}">
        <p14:creationId xmlns:p14="http://schemas.microsoft.com/office/powerpoint/2010/main" val="21901561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3660567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6875028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2940973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6329498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1330675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DB62C03-33A3-E04E-9395-7ED22A77D272}" type="slidenum">
              <a:rPr lang="en-US" sz="1200"/>
              <a:pPr/>
              <a:t>38</a:t>
            </a:fld>
            <a:endParaRPr lang="en-US" sz="1200"/>
          </a:p>
        </p:txBody>
      </p:sp>
      <p:sp>
        <p:nvSpPr>
          <p:cNvPr id="315394" name="Rectangle 2"/>
          <p:cNvSpPr>
            <a:spLocks noGrp="1" noRot="1" noChangeAspect="1" noChangeArrowheads="1"/>
          </p:cNvSpPr>
          <p:nvPr>
            <p:ph type="sldImg"/>
          </p:nvPr>
        </p:nvSpPr>
        <p:spPr>
          <a:solidFill>
            <a:srgbClr val="FFFFFF"/>
          </a:solidFill>
          <a:ln/>
        </p:spPr>
      </p:sp>
      <p:sp>
        <p:nvSpPr>
          <p:cNvPr id="315395"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宋体" charset="0"/>
              <a:cs typeface="宋体"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006C50F-7414-3D4E-A481-F0F41F40F92C}" type="slidenum">
              <a:rPr lang="en-US" sz="1200"/>
              <a:pPr/>
              <a:t>39</a:t>
            </a:fld>
            <a:endParaRPr lang="en-US" sz="1200"/>
          </a:p>
        </p:txBody>
      </p:sp>
      <p:sp>
        <p:nvSpPr>
          <p:cNvPr id="317442" name="Rectangle 2"/>
          <p:cNvSpPr>
            <a:spLocks noGrp="1" noRot="1" noChangeAspect="1" noChangeArrowheads="1"/>
          </p:cNvSpPr>
          <p:nvPr>
            <p:ph type="sldImg"/>
          </p:nvPr>
        </p:nvSpPr>
        <p:spPr>
          <a:solidFill>
            <a:srgbClr val="FFFFFF"/>
          </a:solidFill>
          <a:ln/>
        </p:spPr>
      </p:sp>
      <p:sp>
        <p:nvSpPr>
          <p:cNvPr id="317443"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宋体" charset="0"/>
              <a:cs typeface="宋体"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391279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This is called “apostasy.” It literally means a turning away by rejecting.</a:t>
            </a:r>
          </a:p>
          <a:p>
            <a:r>
              <a:rPr lang="en-US" dirty="0"/>
              <a:t>Sometimes this means that the person no longer claims to be a Christian—but in other cases, the person still claims the name of Jesus (professes Christ) but has turned away from a key doctrine of the faith. </a:t>
            </a:r>
          </a:p>
          <a:p>
            <a:endParaRPr lang="en-US" dirty="0"/>
          </a:p>
        </p:txBody>
      </p:sp>
    </p:spTree>
    <p:extLst>
      <p:ext uri="{BB962C8B-B14F-4D97-AF65-F5344CB8AC3E}">
        <p14:creationId xmlns:p14="http://schemas.microsoft.com/office/powerpoint/2010/main" val="15942436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9811414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7106902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616741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Slide Image Placeholder 1"/>
          <p:cNvSpPr>
            <a:spLocks noGrp="1" noRot="1" noChangeAspect="1"/>
          </p:cNvSpPr>
          <p:nvPr>
            <p:ph type="sldImg"/>
          </p:nvPr>
        </p:nvSpPr>
        <p:spPr>
          <a:ln/>
        </p:spPr>
      </p:sp>
      <p:sp>
        <p:nvSpPr>
          <p:cNvPr id="26112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ea typeface="宋体" charset="0"/>
                <a:cs typeface="宋体" charset="0"/>
              </a:rPr>
              <a:t>Seven years later the first imprisonment under house arrest, the situation was entirely different.  Nero had initiated a persecution of believers and it was very unpopular to be a Christian.  May had denied the faith and most had gone underground to the catacombs if they still continued in the faith.</a:t>
            </a:r>
          </a:p>
        </p:txBody>
      </p:sp>
      <p:sp>
        <p:nvSpPr>
          <p:cNvPr id="26112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E481046-B29C-4D4B-B61B-AB1D744D2CF7}" type="slidenum">
              <a:rPr lang="en-US" sz="1200">
                <a:solidFill>
                  <a:srgbClr val="000000"/>
                </a:solidFill>
              </a:rPr>
              <a:pPr/>
              <a:t>44</a:t>
            </a:fld>
            <a:endParaRPr lang="en-US" sz="1200">
              <a:solidFill>
                <a:srgbClr val="000000"/>
              </a:solidFill>
            </a:endParaRPr>
          </a:p>
        </p:txBody>
      </p:sp>
    </p:spTree>
    <p:extLst>
      <p:ext uri="{BB962C8B-B14F-4D97-AF65-F5344CB8AC3E}">
        <p14:creationId xmlns:p14="http://schemas.microsoft.com/office/powerpoint/2010/main" val="28304236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9F0C648-656D-A94A-98D2-B8318F56CEE6}" type="slidenum">
              <a:rPr lang="en-US" sz="1200"/>
              <a:pPr/>
              <a:t>45</a:t>
            </a:fld>
            <a:endParaRPr lang="en-US" sz="1200"/>
          </a:p>
        </p:txBody>
      </p:sp>
      <p:sp>
        <p:nvSpPr>
          <p:cNvPr id="321538" name="Rectangle 2"/>
          <p:cNvSpPr>
            <a:spLocks noGrp="1" noRot="1" noChangeAspect="1" noChangeArrowheads="1"/>
          </p:cNvSpPr>
          <p:nvPr>
            <p:ph type="sldImg"/>
          </p:nvPr>
        </p:nvSpPr>
        <p:spPr>
          <a:solidFill>
            <a:srgbClr val="FFFFFF"/>
          </a:solidFill>
          <a:ln/>
        </p:spPr>
      </p:sp>
      <p:sp>
        <p:nvSpPr>
          <p:cNvPr id="321539"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宋体" charset="0"/>
              <a:cs typeface="宋体"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1926923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8335915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Get mentored by godly people (2 Tim. 2:2)</a:t>
            </a:r>
            <a:r>
              <a:rPr lang="en-SG" dirty="0">
                <a:latin typeface="+mn-lt"/>
                <a:ea typeface="+mn-ea"/>
                <a:cs typeface="+mn-cs"/>
              </a:rPr>
              <a:t>.</a:t>
            </a:r>
            <a:endParaRPr lang="en-US" dirty="0"/>
          </a:p>
        </p:txBody>
      </p:sp>
      <p:sp>
        <p:nvSpPr>
          <p:cNvPr id="32563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49FB4EE-E9F9-6E4F-B5FF-34448DCD3310}" type="slidenum">
              <a:rPr lang="en-US" sz="1200">
                <a:solidFill>
                  <a:srgbClr val="000000"/>
                </a:solidFill>
                <a:latin typeface="Calibri" charset="0"/>
              </a:rPr>
              <a:pPr/>
              <a:t>49</a:t>
            </a:fld>
            <a:endParaRPr lang="en-US" sz="1200">
              <a:solidFill>
                <a:srgbClr val="000000"/>
              </a:solidFill>
              <a:latin typeface="Calibri"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Each of us should be like Timothy to learn from someone more mature than us, and also be a "Paul" to someone less mature to help that person grow in Christ</a:t>
            </a:r>
            <a:r>
              <a:rPr lang="en-SG" dirty="0">
                <a:latin typeface="+mn-lt"/>
                <a:ea typeface="+mn-ea"/>
                <a:cs typeface="+mn-cs"/>
              </a:rPr>
              <a:t>.</a:t>
            </a:r>
            <a:endParaRPr lang="en-US" dirty="0"/>
          </a:p>
        </p:txBody>
      </p:sp>
      <p:sp>
        <p:nvSpPr>
          <p:cNvPr id="32768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D97B503-7B5F-3C43-A40F-9AE309E52354}" type="slidenum">
              <a:rPr lang="en-US" sz="1200">
                <a:solidFill>
                  <a:srgbClr val="000000"/>
                </a:solidFill>
                <a:latin typeface="Calibri" charset="0"/>
              </a:rPr>
              <a:pPr/>
              <a:t>50</a:t>
            </a:fld>
            <a:endParaRPr lang="en-US" sz="1200">
              <a:solidFill>
                <a:srgbClr val="000000"/>
              </a:solidFill>
              <a:latin typeface="Calibri"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Slide Image Placeholder 1"/>
          <p:cNvSpPr>
            <a:spLocks noGrp="1" noRot="1" noChangeAspect="1"/>
          </p:cNvSpPr>
          <p:nvPr>
            <p:ph type="sldImg"/>
          </p:nvPr>
        </p:nvSpPr>
        <p:spPr>
          <a:ln/>
        </p:spPr>
      </p:sp>
      <p:sp>
        <p:nvSpPr>
          <p:cNvPr id="280578" name="Notes Placeholder 2"/>
          <p:cNvSpPr>
            <a:spLocks noGrp="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defRPr/>
            </a:pPr>
            <a:r>
              <a:rPr lang="en-US" dirty="0">
                <a:latin typeface="+mn-lt"/>
                <a:ea typeface="+mn-ea"/>
                <a:cs typeface="+mn-cs"/>
              </a:rPr>
              <a:t>How can you mentor and get mentored? Life Transformation Groups are 2-3 people meeting weekly for accountability</a:t>
            </a:r>
            <a:r>
              <a:rPr lang="en-SG" dirty="0">
                <a:latin typeface="+mn-lt"/>
                <a:ea typeface="+mn-ea"/>
                <a:cs typeface="+mn-cs"/>
              </a:rPr>
              <a:t>.</a:t>
            </a:r>
            <a:endParaRPr lang="en-US" dirty="0">
              <a:latin typeface="+mn-lt"/>
              <a:ea typeface="+mn-ea"/>
              <a:cs typeface="+mn-cs"/>
            </a:endParaRPr>
          </a:p>
          <a:p>
            <a:pPr>
              <a:defRPr/>
            </a:pPr>
            <a:endParaRPr lang="en-US" dirty="0">
              <a:ea typeface="宋体" charset="0"/>
              <a:cs typeface="宋体" charset="0"/>
            </a:endParaRPr>
          </a:p>
          <a:p>
            <a:pPr>
              <a:defRPr/>
            </a:pPr>
            <a:r>
              <a:rPr lang="en-US" dirty="0">
                <a:ea typeface="宋体" charset="0"/>
                <a:cs typeface="宋体" charset="0"/>
              </a:rPr>
              <a:t>An LTG has 2-3 persons committed to growing spiritually.  They meet in a home, restaurant, church, business, or wherever they can have a 60-minute accountability session each week.  </a:t>
            </a:r>
          </a:p>
        </p:txBody>
      </p:sp>
      <p:sp>
        <p:nvSpPr>
          <p:cNvPr id="32973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87AF8E9-297A-BE47-92E4-66E10A71FED9}" type="slidenum">
              <a:rPr lang="en-US" sz="1200">
                <a:solidFill>
                  <a:srgbClr val="000000"/>
                </a:solidFill>
              </a:rPr>
              <a:pPr/>
              <a:t>51</a:t>
            </a:fld>
            <a:endParaRPr lang="en-US" sz="1200">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1322946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1845630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77974210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C7C46D-5B97-B74B-9C16-AB26D3C30A8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52642" name="Rectangle 2"/>
          <p:cNvSpPr>
            <a:spLocks noGrp="1" noRot="1" noChangeAspect="1" noChangeArrowheads="1"/>
          </p:cNvSpPr>
          <p:nvPr>
            <p:ph type="sldImg"/>
          </p:nvPr>
        </p:nvSpPr>
        <p:spPr>
          <a:solidFill>
            <a:srgbClr val="FFFFFF"/>
          </a:solidFill>
          <a:ln/>
        </p:spPr>
      </p:sp>
      <p:sp>
        <p:nvSpPr>
          <p:cNvPr id="7526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extLst>
      <p:ext uri="{BB962C8B-B14F-4D97-AF65-F5344CB8AC3E}">
        <p14:creationId xmlns:p14="http://schemas.microsoft.com/office/powerpoint/2010/main" val="61650840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1820728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783101A-B9E5-3E4F-AC9A-50962FE4FB03}" type="slidenum">
              <a:rPr lang="en-US" sz="1200"/>
              <a:pPr/>
              <a:t>56</a:t>
            </a:fld>
            <a:endParaRPr lang="en-US" sz="1200"/>
          </a:p>
        </p:txBody>
      </p:sp>
      <p:sp>
        <p:nvSpPr>
          <p:cNvPr id="352258" name="Rectangle 2"/>
          <p:cNvSpPr>
            <a:spLocks noGrp="1" noRot="1" noChangeAspect="1" noChangeArrowheads="1"/>
          </p:cNvSpPr>
          <p:nvPr>
            <p:ph type="sldImg"/>
          </p:nvPr>
        </p:nvSpPr>
        <p:spPr>
          <a:solidFill>
            <a:srgbClr val="FFFFFF"/>
          </a:solidFill>
          <a:ln/>
        </p:spPr>
      </p:sp>
      <p:sp>
        <p:nvSpPr>
          <p:cNvPr id="352259"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ea typeface="宋体" charset="0"/>
                <a:cs typeface="宋体" charset="0"/>
              </a:rPr>
              <a:t>Like a successful athlete, obey the rules in God's Word (2:5).</a:t>
            </a:r>
          </a:p>
          <a:p>
            <a:pPr eaLnBrk="1" hangingPunct="1"/>
            <a:r>
              <a:rPr lang="en-US" dirty="0">
                <a:ea typeface="宋体" charset="0"/>
                <a:cs typeface="宋体" charset="0"/>
              </a:rPr>
              <a:t>One of those rules historically has been that men cannot compete in women's sports—even if they claim to be a woman. But no longer…</a:t>
            </a:r>
          </a:p>
          <a:p>
            <a:pPr eaLnBrk="1" hangingPunct="1"/>
            <a:endParaRPr lang="en-US" dirty="0">
              <a:ea typeface="宋体" charset="0"/>
              <a:cs typeface="宋体"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2624565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2DC8397-F93B-BA42-9CFA-2A33DAA2EECB}" type="slidenum">
              <a:rPr lang="en-US" sz="1200"/>
              <a:pPr/>
              <a:t>58</a:t>
            </a:fld>
            <a:endParaRPr lang="en-US" sz="1200"/>
          </a:p>
        </p:txBody>
      </p:sp>
      <p:sp>
        <p:nvSpPr>
          <p:cNvPr id="354306" name="Rectangle 2"/>
          <p:cNvSpPr>
            <a:spLocks noGrp="1" noRot="1" noChangeAspect="1" noChangeArrowheads="1"/>
          </p:cNvSpPr>
          <p:nvPr>
            <p:ph type="sldImg"/>
          </p:nvPr>
        </p:nvSpPr>
        <p:spPr>
          <a:solidFill>
            <a:srgbClr val="FFFFFF"/>
          </a:solidFill>
          <a:ln/>
        </p:spPr>
      </p:sp>
      <p:sp>
        <p:nvSpPr>
          <p:cNvPr id="354307"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宋体" charset="0"/>
              <a:cs typeface="宋体"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45160514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99BD737-58AC-E84B-85C5-63D1AF735743}" type="slidenum">
              <a:rPr lang="en-US" smtClean="0"/>
              <a:pPr>
                <a:defRPr/>
              </a:pPr>
              <a:t>61</a:t>
            </a:fld>
            <a:endParaRPr lang="en-US"/>
          </a:p>
        </p:txBody>
      </p:sp>
    </p:spTree>
    <p:extLst>
      <p:ext uri="{BB962C8B-B14F-4D97-AF65-F5344CB8AC3E}">
        <p14:creationId xmlns:p14="http://schemas.microsoft.com/office/powerpoint/2010/main" val="24534508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charset="0"/>
                <a:ea typeface="宋体" charset="-122"/>
                <a:cs typeface="宋体" charset="-122"/>
              </a:rPr>
              <a:t>What can you do now to make sure you are following the Lord faithfully in the future?</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1630585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First Lesbian Bishop Orders Crosses Replaced with Islamic Symbols to Make them Feel More at Ease</a:t>
            </a:r>
          </a:p>
          <a:p>
            <a:r>
              <a:rPr lang="en-US" dirty="0"/>
              <a:t>________</a:t>
            </a:r>
          </a:p>
          <a:p>
            <a:r>
              <a:rPr lang="en-US" dirty="0"/>
              <a:t>https://</a:t>
            </a:r>
            <a:r>
              <a:rPr lang="en-US" dirty="0" err="1"/>
              <a:t>www.firesidechat.news</a:t>
            </a:r>
            <a:r>
              <a:rPr lang="en-US" dirty="0"/>
              <a:t>/2019/08/22/first-lesbian-bishop-orders-church-crosses-replaced-with-islamic-symbols-to-make-them-feel-more-at-ease.html</a:t>
            </a:r>
          </a:p>
          <a:p>
            <a:endParaRPr lang="en-US" dirty="0"/>
          </a:p>
          <a:p>
            <a:r>
              <a:rPr lang="en-US" dirty="0"/>
              <a:t>__________________</a:t>
            </a:r>
          </a:p>
          <a:p>
            <a:r>
              <a:rPr lang="en-US" dirty="0"/>
              <a:t>The Great Apostasy </a:t>
            </a:r>
          </a:p>
          <a:p>
            <a:r>
              <a:rPr lang="en-US" dirty="0"/>
              <a:t>Posted On January 5th, 2015   </a:t>
            </a:r>
          </a:p>
          <a:p>
            <a:r>
              <a:rPr lang="en-US" dirty="0"/>
              <a:t>AKA:   The Great Falling Away</a:t>
            </a:r>
          </a:p>
          <a:p>
            <a:r>
              <a:rPr lang="en-US" dirty="0"/>
              <a:t>https://</a:t>
            </a:r>
            <a:r>
              <a:rPr lang="en-US" dirty="0" err="1"/>
              <a:t>www.prophecyindex.org</a:t>
            </a:r>
            <a:r>
              <a:rPr lang="en-US" dirty="0"/>
              <a:t>/prophecies/view/</a:t>
            </a:r>
            <a:r>
              <a:rPr lang="en-US" dirty="0" err="1"/>
              <a:t>the_great_apostasy</a:t>
            </a:r>
            <a:r>
              <a:rPr lang="en-US" dirty="0"/>
              <a:t>/</a:t>
            </a:r>
          </a:p>
          <a:p>
            <a:endParaRPr lang="en-US" dirty="0"/>
          </a:p>
        </p:txBody>
      </p:sp>
    </p:spTree>
    <p:extLst>
      <p:ext uri="{BB962C8B-B14F-4D97-AF65-F5344CB8AC3E}">
        <p14:creationId xmlns:p14="http://schemas.microsoft.com/office/powerpoint/2010/main" val="34436231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sz="3600" kern="1200" dirty="0">
                <a:solidFill>
                  <a:schemeClr val="tx1"/>
                </a:solidFill>
                <a:effectLst/>
                <a:latin typeface="Arial" charset="0"/>
                <a:ea typeface="宋体" charset="-122"/>
                <a:cs typeface="宋体" charset="-122"/>
              </a:rPr>
              <a:t>Consistently </a:t>
            </a:r>
            <a:r>
              <a:rPr lang="en-US" sz="3600" i="1" kern="1200" dirty="0">
                <a:solidFill>
                  <a:schemeClr val="tx1"/>
                </a:solidFill>
                <a:effectLst/>
                <a:latin typeface="Arial" charset="0"/>
                <a:ea typeface="宋体" charset="-122"/>
                <a:cs typeface="宋体" charset="-122"/>
              </a:rPr>
              <a:t>follow</a:t>
            </a:r>
            <a:r>
              <a:rPr lang="en-US" sz="3600" kern="1200" dirty="0">
                <a:solidFill>
                  <a:schemeClr val="tx1"/>
                </a:solidFill>
                <a:effectLst/>
                <a:latin typeface="Arial" charset="0"/>
                <a:ea typeface="宋体" charset="-122"/>
                <a:cs typeface="宋体" charset="-122"/>
              </a:rPr>
              <a:t> what God says</a:t>
            </a:r>
            <a:r>
              <a:rPr lang="en-SG" sz="3600" dirty="0">
                <a:effectLst/>
              </a:rPr>
              <a:t> (1-2)</a:t>
            </a:r>
          </a:p>
          <a:p>
            <a:r>
              <a:rPr lang="en-US" sz="3600" kern="1200" dirty="0">
                <a:solidFill>
                  <a:schemeClr val="tx1"/>
                </a:solidFill>
                <a:effectLst/>
                <a:latin typeface="Arial" charset="0"/>
                <a:ea typeface="宋体" charset="-122"/>
                <a:cs typeface="宋体" charset="-122"/>
              </a:rPr>
              <a:t>Consistently </a:t>
            </a:r>
            <a:r>
              <a:rPr lang="en-US" sz="3600" i="1" kern="1200" dirty="0">
                <a:solidFill>
                  <a:schemeClr val="tx1"/>
                </a:solidFill>
                <a:effectLst/>
                <a:latin typeface="Arial" charset="0"/>
                <a:ea typeface="宋体" charset="-122"/>
                <a:cs typeface="宋体" charset="-122"/>
              </a:rPr>
              <a:t>tell others </a:t>
            </a:r>
            <a:r>
              <a:rPr lang="en-US" sz="3600" kern="1200" dirty="0">
                <a:solidFill>
                  <a:schemeClr val="tx1"/>
                </a:solidFill>
                <a:effectLst/>
                <a:latin typeface="Arial" charset="0"/>
                <a:ea typeface="宋体" charset="-122"/>
                <a:cs typeface="宋体" charset="-122"/>
              </a:rPr>
              <a:t>what God says</a:t>
            </a:r>
            <a:r>
              <a:rPr lang="en-SG" sz="3600" dirty="0">
                <a:effectLst/>
              </a:rPr>
              <a:t> (3-4)</a:t>
            </a:r>
            <a:endParaRPr lang="en-US" sz="3600" dirty="0">
              <a:cs typeface="ＭＳ Ｐゴシック" charset="0"/>
            </a:endParaRPr>
          </a:p>
        </p:txBody>
      </p:sp>
    </p:spTree>
    <p:extLst>
      <p:ext uri="{BB962C8B-B14F-4D97-AF65-F5344CB8AC3E}">
        <p14:creationId xmlns:p14="http://schemas.microsoft.com/office/powerpoint/2010/main" val="409360217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33129495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E528562-FCFE-FB4B-8A2E-CBC4C133BE8B}" type="slidenum">
              <a:rPr lang="en-GB" sz="1200">
                <a:solidFill>
                  <a:srgbClr val="FFFFFF"/>
                </a:solidFill>
                <a:latin typeface="Comic Sans MS" charset="0"/>
              </a:rPr>
              <a:pPr/>
              <a:t>66</a:t>
            </a:fld>
            <a:endParaRPr lang="en-GB" sz="1200">
              <a:solidFill>
                <a:srgbClr val="FFFFFF"/>
              </a:solidFill>
              <a:latin typeface="Comic Sans MS" charset="0"/>
            </a:endParaRPr>
          </a:p>
        </p:txBody>
      </p:sp>
      <p:sp>
        <p:nvSpPr>
          <p:cNvPr id="387074"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defRPr/>
            </a:pPr>
            <a:r>
              <a:rPr lang="en-US" dirty="0">
                <a:latin typeface="+mn-lt"/>
                <a:ea typeface="+mn-ea"/>
                <a:cs typeface="+mn-cs"/>
              </a:rPr>
              <a:t>How </a:t>
            </a:r>
            <a:r>
              <a:rPr lang="en-US" i="1" dirty="0">
                <a:latin typeface="+mn-lt"/>
                <a:ea typeface="+mn-ea"/>
                <a:cs typeface="+mn-cs"/>
              </a:rPr>
              <a:t>else</a:t>
            </a:r>
            <a:r>
              <a:rPr lang="en-US" dirty="0">
                <a:latin typeface="+mn-lt"/>
                <a:ea typeface="+mn-ea"/>
                <a:cs typeface="+mn-cs"/>
              </a:rPr>
              <a:t> can we deal with heretics besides avoiding them?  What </a:t>
            </a:r>
            <a:r>
              <a:rPr lang="en-US" i="1" dirty="0">
                <a:latin typeface="+mn-lt"/>
                <a:ea typeface="+mn-ea"/>
                <a:cs typeface="+mn-cs"/>
              </a:rPr>
              <a:t>are</a:t>
            </a:r>
            <a:r>
              <a:rPr lang="en-US" dirty="0">
                <a:latin typeface="+mn-lt"/>
                <a:ea typeface="+mn-ea"/>
                <a:cs typeface="+mn-cs"/>
              </a:rPr>
              <a:t> those efforts that will last?  Paul says, "But you…" in verse 10 to give us what to do instead of following godless teachers.  We can deal with secularism when we…</a:t>
            </a:r>
            <a:r>
              <a:rPr lang="en-SG" dirty="0"/>
              <a:t> </a:t>
            </a:r>
            <a:endParaRPr lang="en-US" dirty="0">
              <a:cs typeface="ＭＳ Ｐゴシック" charset="0"/>
            </a:endParaRPr>
          </a:p>
        </p:txBody>
      </p:sp>
    </p:spTree>
    <p:extLst>
      <p:ext uri="{BB962C8B-B14F-4D97-AF65-F5344CB8AC3E}">
        <p14:creationId xmlns:p14="http://schemas.microsoft.com/office/powerpoint/2010/main" val="250179273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8443918-762F-4844-AD89-68942A7F7476}" type="slidenum">
              <a:rPr lang="en-GB" sz="1200">
                <a:solidFill>
                  <a:srgbClr val="FFFFFF"/>
                </a:solidFill>
                <a:latin typeface="Comic Sans MS" charset="0"/>
              </a:rPr>
              <a:pPr/>
              <a:t>67</a:t>
            </a:fld>
            <a:endParaRPr lang="en-GB" sz="1200">
              <a:solidFill>
                <a:srgbClr val="FFFFFF"/>
              </a:solidFill>
              <a:latin typeface="Comic Sans MS" charset="0"/>
            </a:endParaRPr>
          </a:p>
        </p:txBody>
      </p:sp>
      <p:sp>
        <p:nvSpPr>
          <p:cNvPr id="364546"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defRPr/>
            </a:pPr>
            <a:r>
              <a:rPr lang="en-US" dirty="0">
                <a:latin typeface="+mn-lt"/>
                <a:ea typeface="+mn-ea"/>
                <a:cs typeface="+mn-cs"/>
              </a:rPr>
              <a:t>We are promised difficulty (3:1).</a:t>
            </a:r>
            <a:r>
              <a:rPr lang="en-SG" dirty="0"/>
              <a:t> </a:t>
            </a:r>
          </a:p>
          <a:p>
            <a:pPr>
              <a:defRPr/>
            </a:pPr>
            <a:r>
              <a:rPr lang="en-US" dirty="0">
                <a:latin typeface="+mn-lt"/>
                <a:ea typeface="+mn-ea"/>
                <a:cs typeface="+mn-cs"/>
              </a:rPr>
              <a:t>Paul was experiencing great trials when he wrote this</a:t>
            </a:r>
            <a:r>
              <a:rPr lang="en-SG" dirty="0">
                <a:latin typeface="+mn-lt"/>
                <a:ea typeface="+mn-ea"/>
                <a:cs typeface="+mn-cs"/>
              </a:rPr>
              <a:t>.</a:t>
            </a:r>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642DF4E-C938-844A-860B-B278E69C7864}" type="slidenum">
              <a:rPr lang="en-US" sz="1200">
                <a:solidFill>
                  <a:srgbClr val="000000"/>
                </a:solidFill>
              </a:rPr>
              <a:pPr/>
              <a:t>68</a:t>
            </a:fld>
            <a:endParaRPr lang="en-US" sz="1200">
              <a:solidFill>
                <a:srgbClr val="000000"/>
              </a:solidFill>
            </a:endParaRPr>
          </a:p>
        </p:txBody>
      </p:sp>
      <p:sp>
        <p:nvSpPr>
          <p:cNvPr id="372738" name="Rectangle 2"/>
          <p:cNvSpPr>
            <a:spLocks noGrp="1" noRot="1" noChangeAspect="1" noChangeArrowheads="1"/>
          </p:cNvSpPr>
          <p:nvPr>
            <p:ph type="sldImg"/>
          </p:nvPr>
        </p:nvSpPr>
        <p:spPr>
          <a:solidFill>
            <a:srgbClr val="FFFFFF"/>
          </a:solidFill>
          <a:ln/>
        </p:spPr>
      </p:sp>
      <p:sp>
        <p:nvSpPr>
          <p:cNvPr id="372739" name="Rectangle 3"/>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r>
              <a:rPr lang="en-US">
                <a:ea typeface="宋体" charset="0"/>
                <a:cs typeface="宋体" charset="0"/>
              </a:rPr>
              <a:t>Paul lists 19 characteristics of secular people who actually do not appear so secular, as they have a religious nature about them.  It is a very sobering list.</a:t>
            </a:r>
          </a:p>
          <a:p>
            <a:pPr eaLnBrk="1" hangingPunct="1"/>
            <a:endParaRPr lang="en-US">
              <a:ea typeface="宋体" charset="0"/>
              <a:cs typeface="宋体" charset="0"/>
            </a:endParaRPr>
          </a:p>
          <a:p>
            <a:pPr eaLnBrk="1" hangingPunct="1"/>
            <a:r>
              <a:rPr lang="en-US">
                <a:ea typeface="宋体" charset="0"/>
                <a:cs typeface="宋体" charset="0"/>
              </a:rPr>
              <a:t>Verses 2-5 give 19 sad traits of people in general.</a:t>
            </a:r>
          </a:p>
          <a:p>
            <a:pPr eaLnBrk="1" hangingPunct="1"/>
            <a:r>
              <a:rPr lang="en-US">
                <a:ea typeface="宋体" charset="0"/>
                <a:cs typeface="宋体" charset="0"/>
              </a:rPr>
              <a:t>This is followed by the characteristics of religious leaders in verses 6-9.</a:t>
            </a:r>
          </a:p>
          <a:p>
            <a:pPr eaLnBrk="1" hangingPunct="1"/>
            <a:endParaRPr lang="en-US">
              <a:ea typeface="宋体" charset="0"/>
              <a:cs typeface="宋体" charset="0"/>
            </a:endParaRPr>
          </a:p>
          <a:p>
            <a:pPr eaLnBrk="1" hangingPunct="1"/>
            <a:r>
              <a:rPr lang="en-US">
                <a:ea typeface="宋体" charset="0"/>
                <a:cs typeface="宋体" charset="0"/>
              </a:rPr>
              <a:t>Beginning in verses 6-7, "Paul focused on the specific situation in Ephesus. It was from the increasingly large group in society who displayed the preceding characteristics that the false teachers had emerged to plague the church" (BKC). </a:t>
            </a:r>
          </a:p>
          <a:p>
            <a:pPr eaLnBrk="1" hangingPunct="1"/>
            <a:endParaRPr lang="en-US">
              <a:ea typeface="宋体" charset="0"/>
              <a:cs typeface="宋体"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82EEF22-127E-A845-803A-E40F0118820D}" type="slidenum">
              <a:rPr lang="en-GB" sz="1200">
                <a:solidFill>
                  <a:srgbClr val="FFFFFF"/>
                </a:solidFill>
                <a:latin typeface="Comic Sans MS" charset="0"/>
              </a:rPr>
              <a:pPr/>
              <a:t>69</a:t>
            </a:fld>
            <a:endParaRPr lang="en-GB" sz="1200">
              <a:solidFill>
                <a:srgbClr val="FFFFFF"/>
              </a:solidFill>
              <a:latin typeface="Comic Sans MS" charset="0"/>
            </a:endParaRPr>
          </a:p>
        </p:txBody>
      </p:sp>
      <p:sp>
        <p:nvSpPr>
          <p:cNvPr id="376834"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defRPr/>
            </a:pPr>
            <a:endParaRPr lang="en-US" dirty="0">
              <a:latin typeface="+mn-lt"/>
              <a:ea typeface="+mn-ea"/>
              <a:cs typeface="+mn-cs"/>
            </a:endParaRPr>
          </a:p>
          <a:p>
            <a:pPr>
              <a:defRPr/>
            </a:pPr>
            <a:r>
              <a:rPr lang="en-US" dirty="0">
                <a:latin typeface="+mn-lt"/>
                <a:ea typeface="+mn-ea"/>
                <a:cs typeface="+mn-cs"/>
              </a:rPr>
              <a:t>The advice to us today is often to engage with false teachers.  However, Paul</a:t>
            </a:r>
            <a:r>
              <a:rPr lang="fr-FR" dirty="0">
                <a:latin typeface="+mn-lt"/>
                <a:ea typeface="+mn-ea"/>
                <a:cs typeface="+mn-cs"/>
              </a:rPr>
              <a:t>'</a:t>
            </a:r>
            <a:r>
              <a:rPr lang="en-US" dirty="0">
                <a:latin typeface="+mn-lt"/>
                <a:ea typeface="+mn-ea"/>
                <a:cs typeface="+mn-cs"/>
              </a:rPr>
              <a:t>s meaning here is to "purposely to avoid associating with someone, turn away from, avoid" (BDAG)</a:t>
            </a:r>
            <a:r>
              <a:rPr lang="en-SG" dirty="0">
                <a:latin typeface="+mn-lt"/>
                <a:ea typeface="+mn-ea"/>
                <a:cs typeface="+mn-cs"/>
              </a:rPr>
              <a:t>.</a:t>
            </a:r>
            <a:endParaRPr lang="en-US" dirty="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6F587F4-2C78-194F-ACD7-9F76C111A9E6}" type="slidenum">
              <a:rPr lang="en-GB" sz="1200">
                <a:solidFill>
                  <a:srgbClr val="FFFFFF"/>
                </a:solidFill>
                <a:latin typeface="Comic Sans MS" charset="0"/>
              </a:rPr>
              <a:pPr/>
              <a:t>70</a:t>
            </a:fld>
            <a:endParaRPr lang="en-GB" sz="1200">
              <a:solidFill>
                <a:srgbClr val="FFFFFF"/>
              </a:solidFill>
              <a:latin typeface="Comic Sans MS" charset="0"/>
            </a:endParaRPr>
          </a:p>
        </p:txBody>
      </p:sp>
      <p:sp>
        <p:nvSpPr>
          <p:cNvPr id="380930" name="Rectangle 1026"/>
          <p:cNvSpPr>
            <a:spLocks noGrp="1" noRot="1" noChangeAspect="1" noChangeArrowheads="1"/>
          </p:cNvSpPr>
          <p:nvPr>
            <p:ph type="sldImg"/>
          </p:nvPr>
        </p:nvSpPr>
        <p:spPr>
          <a:solidFill>
            <a:srgbClr val="FFFFFF"/>
          </a:solidFill>
          <a:ln/>
        </p:spPr>
      </p:sp>
      <p:sp>
        <p:nvSpPr>
          <p:cNvPr id="380931" name="Rectangle 1027"/>
          <p:cNvSpPr>
            <a:spLocks noGrp="1" noChangeArrowheads="1"/>
          </p:cNvSpPr>
          <p:nvPr>
            <p:ph type="body" idx="1"/>
          </p:nvPr>
        </p:nvSpPr>
        <p:spPr>
          <a:solidFill>
            <a:srgbClr val="FFFFFF"/>
          </a:solidFill>
          <a:ln>
            <a:solidFill>
              <a:srgbClr val="000000"/>
            </a:solidFill>
          </a:ln>
        </p:spPr>
        <p:txBody>
          <a:bodyPr/>
          <a:lstStyle/>
          <a:p>
            <a:r>
              <a:rPr lang="en-US">
                <a:ea typeface="宋体" charset="0"/>
                <a:cs typeface="宋体" charset="0"/>
              </a:rPr>
              <a:t>Heretics are doomed despite their popularity (3:6-9).</a:t>
            </a:r>
          </a:p>
          <a:p>
            <a:r>
              <a:rPr lang="en-US">
                <a:ea typeface="宋体" charset="0"/>
                <a:cs typeface="宋体" charset="0"/>
              </a:rPr>
              <a:t>Gullible women loved the latest heresy (3:6-7).</a:t>
            </a:r>
          </a:p>
          <a:p>
            <a:endParaRPr lang="en-US">
              <a:ea typeface="宋体" charset="0"/>
              <a:cs typeface="宋体" charset="0"/>
            </a:endParaRPr>
          </a:p>
          <a:p>
            <a:pPr eaLnBrk="1" hangingPunct="1">
              <a:spcBef>
                <a:spcPct val="0"/>
              </a:spcBef>
            </a:pPr>
            <a:r>
              <a:rPr lang="en-US">
                <a:latin typeface="Calibri" charset="0"/>
                <a:ea typeface="宋体" charset="0"/>
                <a:cs typeface="宋体" charset="0"/>
              </a:rPr>
              <a:t>(Why is it a waste of time listening to heretics?)</a:t>
            </a:r>
          </a:p>
          <a:p>
            <a:endParaRPr lang="en-US">
              <a:ea typeface="宋体" charset="0"/>
              <a:cs typeface="宋体"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0CAE359-54AD-2447-9EDB-C838760CB17D}"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382978" name="Rectangle 1026"/>
          <p:cNvSpPr>
            <a:spLocks noGrp="1" noRot="1" noChangeAspect="1" noChangeArrowheads="1"/>
          </p:cNvSpPr>
          <p:nvPr>
            <p:ph type="sldImg"/>
          </p:nvPr>
        </p:nvSpPr>
        <p:spPr>
          <a:solidFill>
            <a:srgbClr val="FFFFFF"/>
          </a:solidFill>
          <a:ln/>
        </p:spPr>
      </p:sp>
      <p:sp>
        <p:nvSpPr>
          <p:cNvPr id="382979" name="Rectangle 1027"/>
          <p:cNvSpPr>
            <a:spLocks noGrp="1" noChangeArrowheads="1"/>
          </p:cNvSpPr>
          <p:nvPr>
            <p:ph type="body" idx="1"/>
          </p:nvPr>
        </p:nvSpPr>
        <p:spPr>
          <a:solidFill>
            <a:srgbClr val="FFFFFF"/>
          </a:solidFill>
          <a:ln>
            <a:solidFill>
              <a:srgbClr val="000000"/>
            </a:solidFill>
          </a:ln>
        </p:spPr>
        <p:txBody>
          <a:bodyPr/>
          <a:lstStyle/>
          <a:p>
            <a:r>
              <a:rPr lang="en-US">
                <a:latin typeface="Calibri" charset="0"/>
                <a:ea typeface="宋体" charset="0"/>
                <a:cs typeface="宋体" charset="0"/>
              </a:rPr>
              <a:t>Godless teachers are doomed due to their depraved minds that reject truth (3:8-9). </a:t>
            </a:r>
          </a:p>
          <a:p>
            <a:endParaRPr lang="en-US">
              <a:latin typeface="Calibri" charset="0"/>
              <a:ea typeface="宋体" charset="0"/>
              <a:cs typeface="宋体" charset="0"/>
            </a:endParaRPr>
          </a:p>
          <a:p>
            <a:r>
              <a:rPr lang="en-US">
                <a:latin typeface="Calibri" charset="0"/>
                <a:ea typeface="宋体" charset="0"/>
                <a:cs typeface="宋体" charset="0"/>
              </a:rPr>
              <a:t>"The reference to Jannes and Jambres and their opposition to Moses draws not on the Old Testament but on a widespread Jewish legend about two of Pharaoh</a:t>
            </a:r>
            <a:r>
              <a:rPr lang="fr-FR">
                <a:latin typeface="Calibri" charset="0"/>
                <a:ea typeface="宋体" charset="0"/>
                <a:cs typeface="宋体" charset="0"/>
              </a:rPr>
              <a:t>'</a:t>
            </a:r>
            <a:r>
              <a:rPr lang="en-US">
                <a:latin typeface="Calibri" charset="0"/>
                <a:ea typeface="宋体" charset="0"/>
                <a:cs typeface="宋体" charset="0"/>
              </a:rPr>
              <a:t>s magicians who competed against Moses and lost (cf. Ex. 7:11; 9:11). The comparison between the false teachers and the Egyptians, and implicitly therefore Timothy and Moses, must have encouraged the young minister" (BKC).</a:t>
            </a:r>
            <a:r>
              <a:rPr lang="en-US">
                <a:ea typeface="宋体" charset="0"/>
                <a:cs typeface="宋体" charset="0"/>
              </a:rPr>
              <a:t> </a:t>
            </a:r>
          </a:p>
          <a:p>
            <a:endParaRPr lang="en-US">
              <a:ea typeface="宋体" charset="0"/>
              <a:cs typeface="宋体" charset="0"/>
            </a:endParaRPr>
          </a:p>
          <a:p>
            <a:r>
              <a:rPr lang="en-US">
                <a:ea typeface="宋体" charset="0"/>
                <a:cs typeface="宋体" charset="0"/>
              </a:rPr>
              <a:t>————————</a:t>
            </a:r>
          </a:p>
          <a:p>
            <a:pPr eaLnBrk="1" hangingPunct="1">
              <a:spcBef>
                <a:spcPct val="0"/>
              </a:spcBef>
            </a:pPr>
            <a:r>
              <a:rPr lang="en-US" b="1">
                <a:ea typeface="宋体" charset="0"/>
                <a:cs typeface="宋体" charset="0"/>
              </a:rPr>
              <a:t>Common Core State Standards in Mathematics, Grades 3–8</a:t>
            </a:r>
          </a:p>
          <a:p>
            <a:r>
              <a:rPr lang="en-US">
                <a:ea typeface="宋体" charset="0"/>
                <a:cs typeface="宋体" charset="0"/>
              </a:rPr>
              <a:t>In this timely and practical course, Dr. Kanold and Dr. Briars explain both the whys and the how-tos for implementing the CCSS</a:t>
            </a:r>
          </a:p>
          <a:p>
            <a:r>
              <a:rPr lang="en-US">
                <a:ea typeface="宋体" charset="0"/>
                <a:cs typeface="宋体" charset="0"/>
              </a:rPr>
              <a:t>http://www.solution-tree.com/authors/tim-kanold/ccss-math-3-8-online-course.html</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65833531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987A2DB-8552-D94C-9ECB-58A419489FA5}" type="slidenum">
              <a:rPr lang="en-GB" sz="1200">
                <a:solidFill>
                  <a:srgbClr val="FFFFFF"/>
                </a:solidFill>
                <a:latin typeface="Comic Sans MS" charset="0"/>
              </a:rPr>
              <a:pPr/>
              <a:t>74</a:t>
            </a:fld>
            <a:endParaRPr lang="en-GB" sz="1200">
              <a:solidFill>
                <a:srgbClr val="FFFFFF"/>
              </a:solidFill>
              <a:latin typeface="Comic Sans MS" charset="0"/>
            </a:endParaRPr>
          </a:p>
        </p:txBody>
      </p:sp>
      <p:sp>
        <p:nvSpPr>
          <p:cNvPr id="389122"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defRPr/>
            </a:pPr>
            <a:r>
              <a:rPr lang="en-US" dirty="0">
                <a:latin typeface="+mn-lt"/>
                <a:ea typeface="+mn-ea"/>
                <a:cs typeface="+mn-cs"/>
              </a:rPr>
              <a:t>Feed yourself reality from God</a:t>
            </a:r>
            <a:r>
              <a:rPr lang="fr-FR" dirty="0">
                <a:latin typeface="+mn-lt"/>
                <a:ea typeface="+mn-ea"/>
                <a:cs typeface="+mn-cs"/>
              </a:rPr>
              <a:t>'</a:t>
            </a:r>
            <a:r>
              <a:rPr lang="en-US" dirty="0">
                <a:latin typeface="+mn-lt"/>
                <a:ea typeface="+mn-ea"/>
                <a:cs typeface="+mn-cs"/>
              </a:rPr>
              <a:t>s servants and God</a:t>
            </a:r>
            <a:r>
              <a:rPr lang="fr-FR" dirty="0">
                <a:latin typeface="+mn-lt"/>
                <a:ea typeface="+mn-ea"/>
                <a:cs typeface="+mn-cs"/>
              </a:rPr>
              <a:t>'</a:t>
            </a:r>
            <a:r>
              <a:rPr lang="en-US" dirty="0">
                <a:latin typeface="+mn-lt"/>
                <a:ea typeface="+mn-ea"/>
                <a:cs typeface="+mn-cs"/>
              </a:rPr>
              <a:t>s Word</a:t>
            </a:r>
            <a:r>
              <a:rPr lang="en-SG" dirty="0">
                <a:latin typeface="+mn-lt"/>
                <a:ea typeface="+mn-ea"/>
                <a:cs typeface="+mn-cs"/>
              </a:rPr>
              <a:t>.</a:t>
            </a:r>
            <a:endParaRPr lang="en-US" dirty="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https://</a:t>
            </a:r>
            <a:r>
              <a:rPr lang="en-US" dirty="0" err="1"/>
              <a:t>www.lifenews.com</a:t>
            </a:r>
            <a:r>
              <a:rPr lang="en-US" dirty="0"/>
              <a:t>/2019/07/11/christian-and-jewish-clergy-bless-abortion-clinic-claim-god-is-present-in-this-space/</a:t>
            </a:r>
          </a:p>
          <a:p>
            <a:endParaRPr lang="en-US" dirty="0"/>
          </a:p>
        </p:txBody>
      </p:sp>
    </p:spTree>
    <p:extLst>
      <p:ext uri="{BB962C8B-B14F-4D97-AF65-F5344CB8AC3E}">
        <p14:creationId xmlns:p14="http://schemas.microsoft.com/office/powerpoint/2010/main" val="116542786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3D82581-A076-DE46-8A5A-4FFA63498EED}" type="slidenum">
              <a:rPr lang="en-GB" sz="1200">
                <a:solidFill>
                  <a:srgbClr val="FFFFFF"/>
                </a:solidFill>
                <a:latin typeface="Comic Sans MS" charset="0"/>
              </a:rPr>
              <a:pPr/>
              <a:t>75</a:t>
            </a:fld>
            <a:endParaRPr lang="en-GB" sz="1200">
              <a:solidFill>
                <a:srgbClr val="FFFFFF"/>
              </a:solidFill>
              <a:latin typeface="Comic Sans MS" charset="0"/>
            </a:endParaRPr>
          </a:p>
        </p:txBody>
      </p:sp>
      <p:sp>
        <p:nvSpPr>
          <p:cNvPr id="391170" name="Rectangle 1026"/>
          <p:cNvSpPr>
            <a:spLocks noGrp="1" noRot="1" noChangeAspect="1" noChangeArrowheads="1"/>
          </p:cNvSpPr>
          <p:nvPr>
            <p:ph type="sldImg"/>
          </p:nvPr>
        </p:nvSpPr>
        <p:spPr>
          <a:solidFill>
            <a:srgbClr val="FFFFFF"/>
          </a:solidFill>
          <a:ln/>
        </p:spPr>
      </p:sp>
      <p:sp>
        <p:nvSpPr>
          <p:cNvPr id="39117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C4259C0-8EA8-1E48-85BC-7208E149D414}" type="slidenum">
              <a:rPr lang="en-GB" sz="1200">
                <a:solidFill>
                  <a:srgbClr val="FFFFFF"/>
                </a:solidFill>
                <a:latin typeface="Comic Sans MS" charset="0"/>
              </a:rPr>
              <a:pPr/>
              <a:t>76</a:t>
            </a:fld>
            <a:endParaRPr lang="en-GB" sz="1200">
              <a:solidFill>
                <a:srgbClr val="FFFFFF"/>
              </a:solidFill>
              <a:latin typeface="Comic Sans MS" charset="0"/>
            </a:endParaRPr>
          </a:p>
        </p:txBody>
      </p:sp>
      <p:sp>
        <p:nvSpPr>
          <p:cNvPr id="393218" name="Rectangle 1026"/>
          <p:cNvSpPr>
            <a:spLocks noGrp="1" noRot="1" noChangeAspect="1" noChangeArrowheads="1"/>
          </p:cNvSpPr>
          <p:nvPr>
            <p:ph type="sldImg"/>
          </p:nvPr>
        </p:nvSpPr>
        <p:spPr>
          <a:solidFill>
            <a:srgbClr val="FFFFFF"/>
          </a:solidFill>
          <a:ln/>
        </p:spPr>
      </p:sp>
      <p:sp>
        <p:nvSpPr>
          <p:cNvPr id="393219" name="Rectangle 1027"/>
          <p:cNvSpPr>
            <a:spLocks noGrp="1" noChangeArrowheads="1"/>
          </p:cNvSpPr>
          <p:nvPr>
            <p:ph type="body" idx="1"/>
          </p:nvPr>
        </p:nvSpPr>
        <p:spPr>
          <a:solidFill>
            <a:srgbClr val="FFFFFF"/>
          </a:solidFill>
          <a:ln>
            <a:solidFill>
              <a:srgbClr val="000000"/>
            </a:solidFill>
          </a:ln>
        </p:spPr>
        <p:txBody>
          <a:bodyPr/>
          <a:lstStyle/>
          <a:p>
            <a:r>
              <a:rPr lang="en-US" dirty="0">
                <a:latin typeface="Calibri" charset="0"/>
                <a:ea typeface="宋体" charset="0"/>
                <a:cs typeface="宋体" charset="0"/>
              </a:rPr>
              <a:t>Follow Paul</a:t>
            </a:r>
            <a:r>
              <a:rPr lang="fr-FR" dirty="0">
                <a:latin typeface="Calibri" charset="0"/>
                <a:ea typeface="宋体" charset="0"/>
                <a:cs typeface="宋体" charset="0"/>
              </a:rPr>
              <a:t>'</a:t>
            </a:r>
            <a:r>
              <a:rPr lang="en-US" dirty="0">
                <a:latin typeface="Calibri" charset="0"/>
                <a:ea typeface="宋体" charset="0"/>
                <a:cs typeface="宋体" charset="0"/>
              </a:rPr>
              <a:t>s example in suffering (3:10-11).</a:t>
            </a:r>
            <a:r>
              <a:rPr lang="en-US" dirty="0">
                <a:ea typeface="宋体" charset="0"/>
                <a:cs typeface="宋体" charset="0"/>
              </a:rPr>
              <a:t> </a:t>
            </a:r>
          </a:p>
          <a:p>
            <a:pPr marL="0" lvl="3" eaLnBrk="1" hangingPunct="1">
              <a:spcBef>
                <a:spcPct val="0"/>
              </a:spcBef>
            </a:pPr>
            <a:r>
              <a:rPr lang="en-US" dirty="0">
                <a:ea typeface="宋体" charset="0"/>
                <a:cs typeface="宋体" charset="0"/>
              </a:rPr>
              <a:t>We often say, "Don</a:t>
            </a:r>
            <a:r>
              <a:rPr lang="fr-FR" dirty="0">
                <a:ea typeface="宋体" charset="0"/>
                <a:cs typeface="宋体" charset="0"/>
              </a:rPr>
              <a:t>'</a:t>
            </a:r>
            <a:r>
              <a:rPr lang="en-US" dirty="0">
                <a:ea typeface="宋体" charset="0"/>
                <a:cs typeface="宋体" charset="0"/>
              </a:rPr>
              <a:t>t follow me.  Follow Christ."  That sounds humble, but people need to see contemporary examples of Jesus.</a:t>
            </a:r>
          </a:p>
          <a:p>
            <a:pPr marL="0" lvl="3" eaLnBrk="1" hangingPunct="1">
              <a:spcBef>
                <a:spcPct val="0"/>
              </a:spcBef>
            </a:pPr>
            <a:r>
              <a:rPr lang="en-US" dirty="0">
                <a:ea typeface="宋体" charset="0"/>
                <a:cs typeface="宋体" charset="0"/>
              </a:rPr>
              <a:t>Paul said to follow Christ, but he also encouraged his readers to follow him.  "Follow me, as I follow Christ" (Eph. 5:1) </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3C543E8-C961-0345-8F28-A92977C7AD78}" type="slidenum">
              <a:rPr lang="en-GB" sz="1200">
                <a:solidFill>
                  <a:srgbClr val="FFFFFF"/>
                </a:solidFill>
                <a:latin typeface="Comic Sans MS" charset="0"/>
              </a:rPr>
              <a:pPr/>
              <a:t>77</a:t>
            </a:fld>
            <a:endParaRPr lang="en-GB" sz="1200">
              <a:solidFill>
                <a:srgbClr val="FFFFFF"/>
              </a:solidFill>
              <a:latin typeface="Comic Sans MS" charset="0"/>
            </a:endParaRPr>
          </a:p>
        </p:txBody>
      </p:sp>
      <p:sp>
        <p:nvSpPr>
          <p:cNvPr id="397314" name="Rectangle 1026"/>
          <p:cNvSpPr>
            <a:spLocks noGrp="1" noRot="1" noChangeAspect="1" noChangeArrowheads="1"/>
          </p:cNvSpPr>
          <p:nvPr>
            <p:ph type="sldImg"/>
          </p:nvPr>
        </p:nvSpPr>
        <p:spPr>
          <a:solidFill>
            <a:srgbClr val="FFFFFF"/>
          </a:solidFill>
          <a:ln/>
        </p:spPr>
      </p:sp>
      <p:sp>
        <p:nvSpPr>
          <p:cNvPr id="39731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宋体" charset="0"/>
              <a:cs typeface="宋体"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9CC9D2D-BB6C-5E4C-B547-D319DB442836}" type="slidenum">
              <a:rPr lang="en-GB" sz="1200">
                <a:solidFill>
                  <a:srgbClr val="FFFFFF"/>
                </a:solidFill>
                <a:latin typeface="Comic Sans MS" charset="0"/>
              </a:rPr>
              <a:pPr/>
              <a:t>78</a:t>
            </a:fld>
            <a:endParaRPr lang="en-GB" sz="1200">
              <a:solidFill>
                <a:srgbClr val="FFFFFF"/>
              </a:solidFill>
              <a:latin typeface="Comic Sans MS" charset="0"/>
            </a:endParaRPr>
          </a:p>
        </p:txBody>
      </p:sp>
      <p:sp>
        <p:nvSpPr>
          <p:cNvPr id="399362"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defRPr/>
            </a:pPr>
            <a:r>
              <a:rPr lang="en-US" dirty="0">
                <a:latin typeface="+mn-lt"/>
                <a:ea typeface="+mn-ea"/>
                <a:cs typeface="+mn-cs"/>
              </a:rPr>
              <a:t>This verse seems so incredible to us that we strain at a gnat to explain it away.  "Surely that look they gave me is a form of persecution!" we rationalize</a:t>
            </a:r>
            <a:r>
              <a:rPr lang="en-SG" dirty="0">
                <a:latin typeface="+mn-lt"/>
                <a:ea typeface="+mn-ea"/>
                <a:cs typeface="+mn-cs"/>
              </a:rPr>
              <a:t>.</a:t>
            </a:r>
          </a:p>
          <a:p>
            <a:pPr>
              <a:defRPr/>
            </a:pPr>
            <a:endParaRPr lang="en-SG" dirty="0">
              <a:latin typeface="+mn-lt"/>
              <a:ea typeface="+mn-ea"/>
              <a:cs typeface="+mn-cs"/>
            </a:endParaRPr>
          </a:p>
          <a:p>
            <a:pPr>
              <a:defRPr/>
            </a:pPr>
            <a:r>
              <a:rPr lang="en-US" dirty="0">
                <a:latin typeface="+mn-lt"/>
                <a:ea typeface="+mn-ea"/>
                <a:cs typeface="+mn-cs"/>
              </a:rPr>
              <a:t>More likely, we are fooling ourselves into thinking that we are really living a godly life</a:t>
            </a:r>
            <a:r>
              <a:rPr lang="en-SG" dirty="0">
                <a:latin typeface="+mn-lt"/>
                <a:ea typeface="+mn-ea"/>
                <a:cs typeface="+mn-cs"/>
              </a:rPr>
              <a:t>.</a:t>
            </a:r>
            <a:endParaRPr lang="en-US"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E0DDD12-1BC5-5145-A725-6C520199D833}" type="slidenum">
              <a:rPr lang="en-GB" sz="1200">
                <a:solidFill>
                  <a:srgbClr val="FFFFFF"/>
                </a:solidFill>
                <a:latin typeface="Comic Sans MS" charset="0"/>
              </a:rPr>
              <a:pPr/>
              <a:t>79</a:t>
            </a:fld>
            <a:endParaRPr lang="en-GB" sz="1200">
              <a:solidFill>
                <a:srgbClr val="FFFFFF"/>
              </a:solidFill>
              <a:latin typeface="Comic Sans MS" charset="0"/>
            </a:endParaRPr>
          </a:p>
        </p:txBody>
      </p:sp>
      <p:sp>
        <p:nvSpPr>
          <p:cNvPr id="405506"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defRPr/>
            </a:pPr>
            <a:r>
              <a:rPr lang="en-US" dirty="0">
                <a:latin typeface="+mn-lt"/>
                <a:ea typeface="+mn-ea"/>
                <a:cs typeface="+mn-cs"/>
              </a:rPr>
              <a:t>How can we accept truth instead of lies?  </a:t>
            </a:r>
            <a:endParaRPr lang="en-US" dirty="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406F82A-5119-2F41-AC16-40879318B46C}" type="slidenum">
              <a:rPr lang="en-GB" sz="1200">
                <a:solidFill>
                  <a:srgbClr val="FFFFFF"/>
                </a:solidFill>
                <a:latin typeface="Comic Sans MS" charset="0"/>
              </a:rPr>
              <a:pPr/>
              <a:t>80</a:t>
            </a:fld>
            <a:endParaRPr lang="en-GB" sz="1200">
              <a:solidFill>
                <a:srgbClr val="FFFFFF"/>
              </a:solidFill>
              <a:latin typeface="Comic Sans MS" charset="0"/>
            </a:endParaRPr>
          </a:p>
        </p:txBody>
      </p:sp>
      <p:sp>
        <p:nvSpPr>
          <p:cNvPr id="409602" name="Rectangle 1026"/>
          <p:cNvSpPr>
            <a:spLocks noGrp="1" noRot="1" noChangeAspect="1" noChangeArrowheads="1"/>
          </p:cNvSpPr>
          <p:nvPr>
            <p:ph type="sldImg"/>
          </p:nvPr>
        </p:nvSpPr>
        <p:spPr>
          <a:solidFill>
            <a:srgbClr val="FFFFFF"/>
          </a:solidFill>
          <a:ln/>
        </p:spPr>
      </p:sp>
      <p:sp>
        <p:nvSpPr>
          <p:cNvPr id="40960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C996057-88F4-9043-AB87-3DB5B37AAF36}" type="slidenum">
              <a:rPr lang="en-GB" sz="1200">
                <a:solidFill>
                  <a:srgbClr val="FFFFFF"/>
                </a:solidFill>
                <a:latin typeface="Comic Sans MS" charset="0"/>
              </a:rPr>
              <a:pPr/>
              <a:t>81</a:t>
            </a:fld>
            <a:endParaRPr lang="en-GB" sz="1200">
              <a:solidFill>
                <a:srgbClr val="FFFFFF"/>
              </a:solidFill>
              <a:latin typeface="Comic Sans MS" charset="0"/>
            </a:endParaRPr>
          </a:p>
        </p:txBody>
      </p:sp>
      <p:sp>
        <p:nvSpPr>
          <p:cNvPr id="419842"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defRPr/>
            </a:pPr>
            <a:r>
              <a:rPr lang="en-US" dirty="0">
                <a:latin typeface="+mn-lt"/>
                <a:ea typeface="+mn-ea"/>
                <a:cs typeface="+mn-cs"/>
              </a:rPr>
              <a:t>The Greek word for "inspiration" literally means "God-breathed."</a:t>
            </a:r>
            <a:r>
              <a:rPr lang="en-SG" dirty="0"/>
              <a:t> </a:t>
            </a:r>
            <a:endParaRPr lang="en-US"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2C0E846-7515-584E-B841-82ECE0D26D64}" type="slidenum">
              <a:rPr lang="en-GB" sz="1200">
                <a:solidFill>
                  <a:srgbClr val="FFFFFF"/>
                </a:solidFill>
                <a:latin typeface="Comic Sans MS" charset="0"/>
              </a:rPr>
              <a:pPr/>
              <a:t>82</a:t>
            </a:fld>
            <a:endParaRPr lang="en-GB" sz="1200">
              <a:solidFill>
                <a:srgbClr val="FFFFFF"/>
              </a:solidFill>
              <a:latin typeface="Comic Sans MS" charset="0"/>
            </a:endParaRPr>
          </a:p>
        </p:txBody>
      </p:sp>
      <p:sp>
        <p:nvSpPr>
          <p:cNvPr id="421890"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defRPr/>
            </a:pPr>
            <a:r>
              <a:rPr lang="en-US" dirty="0">
                <a:latin typeface="+mn-lt"/>
                <a:ea typeface="+mn-ea"/>
                <a:cs typeface="+mn-cs"/>
              </a:rPr>
              <a:t>True, God used people, but his Spirit spoke through them so the Scriptures are without error</a:t>
            </a:r>
            <a:r>
              <a:rPr lang="en-SG" dirty="0">
                <a:latin typeface="+mn-lt"/>
                <a:ea typeface="+mn-ea"/>
                <a:cs typeface="+mn-cs"/>
              </a:rPr>
              <a:t>.</a:t>
            </a:r>
            <a:endParaRPr lang="en-US"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CC2CC06-20B2-AF4C-B7DC-54BD53C59E1D}" type="slidenum">
              <a:rPr lang="en-US" sz="1200">
                <a:solidFill>
                  <a:srgbClr val="000000"/>
                </a:solidFill>
              </a:rPr>
              <a:pPr/>
              <a:t>83</a:t>
            </a:fld>
            <a:endParaRPr lang="en-US" sz="1200">
              <a:solidFill>
                <a:srgbClr val="000000"/>
              </a:solidFill>
            </a:endParaRPr>
          </a:p>
        </p:txBody>
      </p:sp>
      <p:sp>
        <p:nvSpPr>
          <p:cNvPr id="425986" name="Rectangle 2"/>
          <p:cNvSpPr>
            <a:spLocks noGrp="1" noRot="1" noChangeAspect="1" noChangeArrowheads="1"/>
          </p:cNvSpPr>
          <p:nvPr>
            <p:ph type="sldImg"/>
          </p:nvPr>
        </p:nvSpPr>
        <p:spPr>
          <a:solidFill>
            <a:srgbClr val="FFFFFF"/>
          </a:solidFill>
          <a:ln/>
        </p:spPr>
      </p:sp>
      <p:sp>
        <p:nvSpPr>
          <p:cNvPr id="60420" name="Rectangle 3"/>
          <p:cNvSpPr>
            <a:spLocks noGrp="1" noChangeArrowheads="1"/>
          </p:cNvSpPr>
          <p:nvPr>
            <p:ph type="body" idx="1"/>
          </p:nvPr>
        </p:nvSpPr>
        <p:spPr>
          <a:solidFill>
            <a:srgbClr val="FFFFFF"/>
          </a:solidFill>
          <a:ln>
            <a:solidFill>
              <a:srgbClr val="000000"/>
            </a:solidFill>
          </a:ln>
        </p:spPr>
        <p:txBody>
          <a:bodyPr/>
          <a:lstStyle/>
          <a:p>
            <a:pPr>
              <a:defRPr/>
            </a:pPr>
            <a:r>
              <a:rPr lang="en-US" dirty="0">
                <a:cs typeface="ＭＳ Ｐゴシック" charset="0"/>
              </a:rPr>
              <a:t>If you read sequentially through the Bible, you will have the divine balance in these four areas:</a:t>
            </a:r>
          </a:p>
          <a:p>
            <a:pPr marL="228600" indent="-228600">
              <a:buFontTx/>
              <a:buAutoNum type="arabicPeriod"/>
              <a:defRPr/>
            </a:pPr>
            <a:r>
              <a:rPr lang="en-US" dirty="0">
                <a:cs typeface="ＭＳ Ｐゴシック" charset="0"/>
              </a:rPr>
              <a:t>Teaching tells people how to walk God</a:t>
            </a:r>
            <a:r>
              <a:rPr lang="fr-FR" dirty="0">
                <a:cs typeface="ＭＳ Ｐゴシック" charset="0"/>
              </a:rPr>
              <a:t>'</a:t>
            </a:r>
            <a:r>
              <a:rPr lang="en-US" dirty="0">
                <a:cs typeface="ＭＳ Ｐゴシック" charset="0"/>
              </a:rPr>
              <a:t>s road</a:t>
            </a:r>
          </a:p>
          <a:p>
            <a:pPr marL="228600" indent="-228600">
              <a:buFontTx/>
              <a:buAutoNum type="arabicPeriod"/>
              <a:defRPr/>
            </a:pPr>
            <a:r>
              <a:rPr lang="en-US" dirty="0">
                <a:cs typeface="ＭＳ Ｐゴシック" charset="0"/>
              </a:rPr>
              <a:t>Rebuking tells them when they get off the path</a:t>
            </a:r>
          </a:p>
          <a:p>
            <a:pPr marL="228600" indent="-228600">
              <a:buFontTx/>
              <a:buAutoNum type="arabicPeriod"/>
              <a:defRPr/>
            </a:pPr>
            <a:r>
              <a:rPr lang="en-US" dirty="0">
                <a:cs typeface="ＭＳ Ｐゴシック" charset="0"/>
              </a:rPr>
              <a:t>Correcting shows how to get back to the right way</a:t>
            </a:r>
          </a:p>
          <a:p>
            <a:pPr marL="228600" indent="-228600">
              <a:buFontTx/>
              <a:buAutoNum type="arabicPeriod"/>
              <a:defRPr/>
            </a:pPr>
            <a:r>
              <a:rPr lang="en-US" dirty="0">
                <a:cs typeface="ＭＳ Ｐゴシック" charset="0"/>
              </a:rPr>
              <a:t>Training in righteousness is the result of the cycle of teaching, rebuking and correcting over and over.</a:t>
            </a:r>
          </a:p>
        </p:txBody>
      </p:sp>
    </p:spTree>
    <p:extLst>
      <p:ext uri="{BB962C8B-B14F-4D97-AF65-F5344CB8AC3E}">
        <p14:creationId xmlns:p14="http://schemas.microsoft.com/office/powerpoint/2010/main" val="33435926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CC2CC06-20B2-AF4C-B7DC-54BD53C59E1D}" type="slidenum">
              <a:rPr lang="en-US" sz="1200">
                <a:solidFill>
                  <a:srgbClr val="000000"/>
                </a:solidFill>
              </a:rPr>
              <a:pPr/>
              <a:t>84</a:t>
            </a:fld>
            <a:endParaRPr lang="en-US" sz="1200">
              <a:solidFill>
                <a:srgbClr val="000000"/>
              </a:solidFill>
            </a:endParaRPr>
          </a:p>
        </p:txBody>
      </p:sp>
      <p:sp>
        <p:nvSpPr>
          <p:cNvPr id="425986" name="Rectangle 2"/>
          <p:cNvSpPr>
            <a:spLocks noGrp="1" noRot="1" noChangeAspect="1" noChangeArrowheads="1"/>
          </p:cNvSpPr>
          <p:nvPr>
            <p:ph type="sldImg"/>
          </p:nvPr>
        </p:nvSpPr>
        <p:spPr>
          <a:solidFill>
            <a:srgbClr val="FFFFFF"/>
          </a:solidFill>
          <a:ln/>
        </p:spPr>
      </p:sp>
      <p:sp>
        <p:nvSpPr>
          <p:cNvPr id="60420" name="Rectangle 3"/>
          <p:cNvSpPr>
            <a:spLocks noGrp="1" noChangeArrowheads="1"/>
          </p:cNvSpPr>
          <p:nvPr>
            <p:ph type="body" idx="1"/>
          </p:nvPr>
        </p:nvSpPr>
        <p:spPr>
          <a:solidFill>
            <a:srgbClr val="FFFFFF"/>
          </a:solidFill>
          <a:ln>
            <a:solidFill>
              <a:srgbClr val="000000"/>
            </a:solidFill>
          </a:ln>
        </p:spPr>
        <p:txBody>
          <a:bodyPr/>
          <a:lstStyle/>
          <a:p>
            <a:pPr>
              <a:defRPr/>
            </a:pPr>
            <a:r>
              <a:rPr lang="en-US" dirty="0">
                <a:cs typeface="ＭＳ Ｐゴシック" charset="0"/>
              </a:rPr>
              <a:t>If you read sequentially through the Bible, you will have the divine balance in these four areas:</a:t>
            </a:r>
          </a:p>
          <a:p>
            <a:pPr marL="228600" indent="-228600">
              <a:buFontTx/>
              <a:buAutoNum type="arabicPeriod"/>
              <a:defRPr/>
            </a:pPr>
            <a:r>
              <a:rPr lang="en-US" dirty="0">
                <a:cs typeface="ＭＳ Ｐゴシック" charset="0"/>
              </a:rPr>
              <a:t>Teaching tells people how to walk God</a:t>
            </a:r>
            <a:r>
              <a:rPr lang="fr-FR" dirty="0">
                <a:cs typeface="ＭＳ Ｐゴシック" charset="0"/>
              </a:rPr>
              <a:t>'</a:t>
            </a:r>
            <a:r>
              <a:rPr lang="en-US" dirty="0">
                <a:cs typeface="ＭＳ Ｐゴシック" charset="0"/>
              </a:rPr>
              <a:t>s road</a:t>
            </a:r>
          </a:p>
          <a:p>
            <a:pPr marL="228600" indent="-228600">
              <a:buFontTx/>
              <a:buAutoNum type="arabicPeriod"/>
              <a:defRPr/>
            </a:pPr>
            <a:r>
              <a:rPr lang="en-US" dirty="0">
                <a:cs typeface="ＭＳ Ｐゴシック" charset="0"/>
              </a:rPr>
              <a:t>Rebuking tells them when they get off the path</a:t>
            </a:r>
          </a:p>
          <a:p>
            <a:pPr marL="228600" indent="-228600">
              <a:buFontTx/>
              <a:buAutoNum type="arabicPeriod"/>
              <a:defRPr/>
            </a:pPr>
            <a:r>
              <a:rPr lang="en-US" dirty="0">
                <a:cs typeface="ＭＳ Ｐゴシック" charset="0"/>
              </a:rPr>
              <a:t>Correcting shows how to get back to the right way</a:t>
            </a:r>
          </a:p>
          <a:p>
            <a:pPr marL="228600" indent="-228600">
              <a:buFontTx/>
              <a:buAutoNum type="arabicPeriod"/>
              <a:defRPr/>
            </a:pPr>
            <a:r>
              <a:rPr lang="en-US" dirty="0">
                <a:cs typeface="ＭＳ Ｐゴシック" charset="0"/>
              </a:rPr>
              <a:t>Training in righteousness is the result of the cycle of teaching, rebuking and correcting over and over.</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dirty="0"/>
              <a:t>Kenneth Copeland owns TWO private jets and has his own airport at his home in Texas!</a:t>
            </a:r>
          </a:p>
          <a:p>
            <a:endParaRPr lang="en-US" sz="1200" dirty="0"/>
          </a:p>
          <a:p>
            <a:r>
              <a:rPr lang="en-US" sz="1200" dirty="0"/>
              <a:t>Watch the 4-minute clip below</a:t>
            </a:r>
          </a:p>
          <a:p>
            <a:r>
              <a:rPr lang="en-US" sz="1200" dirty="0"/>
              <a:t>______</a:t>
            </a:r>
          </a:p>
          <a:p>
            <a:endParaRPr lang="en-US" sz="1200" dirty="0"/>
          </a:p>
          <a:p>
            <a:r>
              <a:rPr lang="en-US" sz="1200" dirty="0"/>
              <a:t>https://</a:t>
            </a:r>
            <a:r>
              <a:rPr lang="en-US" sz="1200" dirty="0" err="1"/>
              <a:t>www.insideedition.com</a:t>
            </a:r>
            <a:r>
              <a:rPr lang="en-US" sz="1200" dirty="0"/>
              <a:t>/investigation-shows-televangelists-living-lavish-lifestyles-52662</a:t>
            </a:r>
          </a:p>
        </p:txBody>
      </p:sp>
    </p:spTree>
    <p:extLst>
      <p:ext uri="{BB962C8B-B14F-4D97-AF65-F5344CB8AC3E}">
        <p14:creationId xmlns:p14="http://schemas.microsoft.com/office/powerpoint/2010/main" val="281674854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8038922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40662780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59620209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77851896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14599815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29854491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85561966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charset="0"/>
                <a:ea typeface="宋体" charset="-122"/>
                <a:cs typeface="宋体" charset="-122"/>
              </a:rPr>
              <a:t>What can you do now to make sure you are following the Lord faithfully in the future?</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71118384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34968881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sz="3600" kern="1200" dirty="0">
                <a:solidFill>
                  <a:schemeClr val="tx1"/>
                </a:solidFill>
                <a:effectLst/>
                <a:latin typeface="Arial" charset="0"/>
                <a:ea typeface="宋体" charset="-122"/>
                <a:cs typeface="宋体" charset="-122"/>
              </a:rPr>
              <a:t>Consistently </a:t>
            </a:r>
            <a:r>
              <a:rPr lang="en-US" sz="3600" i="1" kern="1200" dirty="0">
                <a:solidFill>
                  <a:schemeClr val="tx1"/>
                </a:solidFill>
                <a:effectLst/>
                <a:latin typeface="Arial" charset="0"/>
                <a:ea typeface="宋体" charset="-122"/>
                <a:cs typeface="宋体" charset="-122"/>
              </a:rPr>
              <a:t>follow</a:t>
            </a:r>
            <a:r>
              <a:rPr lang="en-US" sz="3600" kern="1200" dirty="0">
                <a:solidFill>
                  <a:schemeClr val="tx1"/>
                </a:solidFill>
                <a:effectLst/>
                <a:latin typeface="Arial" charset="0"/>
                <a:ea typeface="宋体" charset="-122"/>
                <a:cs typeface="宋体" charset="-122"/>
              </a:rPr>
              <a:t> what God says</a:t>
            </a:r>
            <a:r>
              <a:rPr lang="en-SG" sz="3600" dirty="0">
                <a:effectLst/>
              </a:rPr>
              <a:t> (1-2)</a:t>
            </a:r>
          </a:p>
          <a:p>
            <a:r>
              <a:rPr lang="en-US" sz="3600" kern="1200" dirty="0">
                <a:solidFill>
                  <a:schemeClr val="tx1"/>
                </a:solidFill>
                <a:effectLst/>
                <a:latin typeface="Arial" charset="0"/>
                <a:ea typeface="宋体" charset="-122"/>
                <a:cs typeface="宋体" charset="-122"/>
              </a:rPr>
              <a:t>Consistently </a:t>
            </a:r>
            <a:r>
              <a:rPr lang="en-US" sz="3600" i="1" kern="1200" dirty="0">
                <a:solidFill>
                  <a:schemeClr val="tx1"/>
                </a:solidFill>
                <a:effectLst/>
                <a:latin typeface="Arial" charset="0"/>
                <a:ea typeface="宋体" charset="-122"/>
                <a:cs typeface="宋体" charset="-122"/>
              </a:rPr>
              <a:t>tell others </a:t>
            </a:r>
            <a:r>
              <a:rPr lang="en-US" sz="3600" kern="1200" dirty="0">
                <a:solidFill>
                  <a:schemeClr val="tx1"/>
                </a:solidFill>
                <a:effectLst/>
                <a:latin typeface="Arial" charset="0"/>
                <a:ea typeface="宋体" charset="-122"/>
                <a:cs typeface="宋体" charset="-122"/>
              </a:rPr>
              <a:t>what God says</a:t>
            </a:r>
            <a:r>
              <a:rPr lang="en-SG" sz="3600" dirty="0">
                <a:effectLst/>
              </a:rPr>
              <a:t> (3-4)</a:t>
            </a:r>
            <a:endParaRPr lang="en-US" sz="3600" dirty="0">
              <a:cs typeface="ＭＳ Ｐゴシック" charset="0"/>
            </a:endParaRPr>
          </a:p>
        </p:txBody>
      </p:sp>
    </p:spTree>
    <p:extLst>
      <p:ext uri="{BB962C8B-B14F-4D97-AF65-F5344CB8AC3E}">
        <p14:creationId xmlns:p14="http://schemas.microsoft.com/office/powerpoint/2010/main" val="13188113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SG" sz="1200" dirty="0"/>
              <a:t>Therefore go out from their midst, and be separate from them, says the Lord, and touch no unclean thing; then I will welcome you…</a:t>
            </a:r>
          </a:p>
          <a:p>
            <a:r>
              <a:rPr lang="en-SG" sz="1200" i="1" dirty="0">
                <a:hlinkClick r:id="rId3"/>
              </a:rPr>
              <a:t>2 Corinthians 6:17</a:t>
            </a:r>
            <a:r>
              <a:rPr lang="en-SG" sz="1200" dirty="0"/>
              <a:t> </a:t>
            </a:r>
          </a:p>
          <a:p>
            <a:endParaRPr lang="en-SG" sz="1200" dirty="0"/>
          </a:p>
          <a:p>
            <a:r>
              <a:rPr lang="en-SG" sz="1200" dirty="0"/>
              <a:t>This is not satire, this really happened. Joel Osteen, one of the modern-day princes of the Word of Faith prosperity gospel movement, </a:t>
            </a:r>
            <a:r>
              <a:rPr lang="en-SG" sz="1200" dirty="0">
                <a:hlinkClick r:id="rId4"/>
              </a:rPr>
              <a:t>was seen</a:t>
            </a:r>
            <a:r>
              <a:rPr lang="en-SG" sz="1200" dirty="0"/>
              <a:t> at Lady </a:t>
            </a:r>
            <a:r>
              <a:rPr lang="en-SG" sz="1200" dirty="0" err="1"/>
              <a:t>Gaga’s</a:t>
            </a:r>
            <a:r>
              <a:rPr lang="en-SG" sz="1200" dirty="0"/>
              <a:t> pride celebration at Apollo </a:t>
            </a:r>
            <a:r>
              <a:rPr lang="en-SG" sz="1200" dirty="0" err="1"/>
              <a:t>Theater</a:t>
            </a:r>
            <a:r>
              <a:rPr lang="en-SG" sz="1200" dirty="0"/>
              <a:t> on Monday night. The New York Daily News reports,</a:t>
            </a:r>
          </a:p>
          <a:p>
            <a:endParaRPr lang="en-SG" sz="1200" dirty="0"/>
          </a:p>
          <a:p>
            <a:r>
              <a:rPr lang="en-SG" sz="1200" dirty="0"/>
              <a:t>Poehler wasn’t the only heavy hitter in the crowd. From Alaska </a:t>
            </a:r>
            <a:r>
              <a:rPr lang="en-SG" sz="1200" dirty="0" err="1"/>
              <a:t>Thunderf</a:t>
            </a:r>
            <a:r>
              <a:rPr lang="en-SG" sz="1200" dirty="0"/>
              <a:t>–k, a drag performer who won Season 2 of “RuPaul’s Drag Race All Stars” to the controversial televangelist and anti-LGBTQ pastor Joel Osteen, the event drew an eclectic mix of fans, industry insiders and celebrities, from the movies (Catherine Zeta-Jones, Michael Douglas), the music universe (Clive Davis, Adam Lambert), the fashion world (Alexander Wang), television (John Oliver, Camila Mendes) and the America’s gay Royal couple and Harlem residents Neil Patrick Harris and husband David </a:t>
            </a:r>
            <a:r>
              <a:rPr lang="en-SG" sz="1200" dirty="0" err="1"/>
              <a:t>Burtka</a:t>
            </a:r>
            <a:r>
              <a:rPr lang="en-SG" sz="1200" dirty="0"/>
              <a:t>.</a:t>
            </a:r>
          </a:p>
          <a:p>
            <a:endParaRPr lang="en-SG" sz="1200" dirty="0"/>
          </a:p>
          <a:p>
            <a:r>
              <a:rPr lang="en-SG" sz="1200" dirty="0"/>
              <a:t>Osteen’s presence was curious, because Gaga has championed LGBTQ causes.</a:t>
            </a:r>
          </a:p>
          <a:p>
            <a:r>
              <a:rPr lang="en-SG" sz="1200" dirty="0"/>
              <a:t>Lady Gaga is known for her </a:t>
            </a:r>
            <a:r>
              <a:rPr lang="en-SG" sz="1200" dirty="0" err="1"/>
              <a:t>risque</a:t>
            </a:r>
            <a:r>
              <a:rPr lang="en-SG" sz="1200" dirty="0"/>
              <a:t> performances and lack of modest attire. Being that Osteen is a charlatan who has been given over to the lusts of this world and bilks millions of people for every dime they have, it comes as no surprise that he and his wife, Victoria, would immerse themselves in the culture of demonic influence, sex, and greed. It was reported that Osteen was wearing a blue blazer while his wife was wearing a long, black dress. A picture of the two can be seen </a:t>
            </a:r>
            <a:r>
              <a:rPr lang="en-SG" sz="1200" dirty="0">
                <a:hlinkClick r:id="rId5"/>
              </a:rPr>
              <a:t>here</a:t>
            </a:r>
            <a:r>
              <a:rPr lang="en-SG" sz="1200" dirty="0"/>
              <a:t>.</a:t>
            </a:r>
            <a:br>
              <a:rPr lang="en-SG" sz="1200" dirty="0"/>
            </a:br>
            <a:endParaRPr lang="en-SG" sz="1200" dirty="0"/>
          </a:p>
          <a:p>
            <a:r>
              <a:rPr lang="en-SG" sz="1200" dirty="0"/>
              <a:t>Interestingly, Osteen </a:t>
            </a:r>
            <a:r>
              <a:rPr lang="en-SG" sz="1200" dirty="0">
                <a:hlinkClick r:id="rId6"/>
              </a:rPr>
              <a:t>asserted a few years ago</a:t>
            </a:r>
            <a:r>
              <a:rPr lang="en-SG" sz="1200" dirty="0"/>
              <a:t> that he believes that the Scriptures are clear that homosexuality is a sin. Yet, he has continuously softened his tone and downplayed the significance toward homosexuality since then. In an effort to remain culturally relevant and inclusive, Osteen </a:t>
            </a:r>
            <a:r>
              <a:rPr lang="en-SG" sz="1200" dirty="0">
                <a:hlinkClick r:id="rId7"/>
              </a:rPr>
              <a:t>generally avoids the topic</a:t>
            </a:r>
            <a:r>
              <a:rPr lang="en-SG" sz="1200" dirty="0"/>
              <a:t> altogether. </a:t>
            </a:r>
          </a:p>
          <a:p>
            <a:endParaRPr lang="en-SG" sz="1200" dirty="0"/>
          </a:p>
          <a:p>
            <a:r>
              <a:rPr lang="en-SG" sz="1200" dirty="0"/>
              <a:t>Osteen’s ministry has produced a number of look-alike worldly money-hungry pastors, including his very own apprentice, John </a:t>
            </a:r>
            <a:r>
              <a:rPr lang="en-SG" sz="1200" dirty="0" err="1"/>
              <a:t>Gray</a:t>
            </a:r>
            <a:r>
              <a:rPr lang="en-SG" sz="1200" dirty="0"/>
              <a:t>, who was caught cheating on his wife and </a:t>
            </a:r>
            <a:r>
              <a:rPr lang="en-SG" sz="1200" dirty="0">
                <a:hlinkClick r:id="rId8"/>
              </a:rPr>
              <a:t>made amends to her</a:t>
            </a:r>
            <a:r>
              <a:rPr lang="en-SG" sz="1200" dirty="0"/>
              <a:t> by buying her a $200 thousand Lamborghini </a:t>
            </a:r>
            <a:r>
              <a:rPr lang="en-SG" sz="1200" dirty="0">
                <a:hlinkClick r:id="rId9"/>
              </a:rPr>
              <a:t>while living in a $1.8 million home</a:t>
            </a:r>
            <a:r>
              <a:rPr lang="en-SG" sz="1200" dirty="0"/>
              <a:t> paid for by his church.</a:t>
            </a:r>
          </a:p>
          <a:p>
            <a:r>
              <a:rPr lang="en-US" sz="1200" dirty="0"/>
              <a:t>________________</a:t>
            </a:r>
          </a:p>
          <a:p>
            <a:endParaRPr lang="en-US" sz="1200" dirty="0"/>
          </a:p>
          <a:p>
            <a:r>
              <a:rPr lang="en-US" sz="1200" dirty="0"/>
              <a:t>https://</a:t>
            </a:r>
            <a:r>
              <a:rPr lang="en-US" sz="1200" dirty="0" err="1"/>
              <a:t>reformationcharlotte.org</a:t>
            </a:r>
            <a:r>
              <a:rPr lang="en-US" sz="1200" dirty="0"/>
              <a:t>/2019/06/26/</a:t>
            </a:r>
            <a:r>
              <a:rPr lang="en-US" sz="1200" dirty="0" err="1"/>
              <a:t>joel</a:t>
            </a:r>
            <a:r>
              <a:rPr lang="en-US" sz="1200" dirty="0"/>
              <a:t>-</a:t>
            </a:r>
            <a:r>
              <a:rPr lang="en-US" sz="1200" dirty="0" err="1"/>
              <a:t>osteen</a:t>
            </a:r>
            <a:r>
              <a:rPr lang="en-US" sz="1200" dirty="0"/>
              <a:t>-celebrates-</a:t>
            </a:r>
            <a:r>
              <a:rPr lang="en-US" sz="1200" dirty="0" err="1"/>
              <a:t>lgbtq</a:t>
            </a:r>
            <a:r>
              <a:rPr lang="en-US" sz="1200" dirty="0"/>
              <a:t>-pride-at-lady-gaga-event/</a:t>
            </a:r>
          </a:p>
        </p:txBody>
      </p:sp>
    </p:spTree>
    <p:extLst>
      <p:ext uri="{BB962C8B-B14F-4D97-AF65-F5344CB8AC3E}">
        <p14:creationId xmlns:p14="http://schemas.microsoft.com/office/powerpoint/2010/main" val="86765013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02907411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A6BA472-2ABB-9244-8276-625DDEC5A948}" type="slidenum">
              <a:rPr lang="en-GB" sz="1200">
                <a:solidFill>
                  <a:srgbClr val="FFFFFF"/>
                </a:solidFill>
                <a:latin typeface="Comic Sans MS" charset="0"/>
              </a:rPr>
              <a:pPr/>
              <a:t>97</a:t>
            </a:fld>
            <a:endParaRPr lang="en-GB" sz="1200">
              <a:solidFill>
                <a:srgbClr val="FFFFFF"/>
              </a:solidFill>
              <a:latin typeface="Comic Sans MS" charset="0"/>
            </a:endParaRPr>
          </a:p>
        </p:txBody>
      </p:sp>
      <p:sp>
        <p:nvSpPr>
          <p:cNvPr id="444418" name="Rectangle 1026"/>
          <p:cNvSpPr>
            <a:spLocks noGrp="1" noRot="1" noChangeAspect="1" noChangeArrowheads="1"/>
          </p:cNvSpPr>
          <p:nvPr>
            <p:ph type="sldImg"/>
          </p:nvPr>
        </p:nvSpPr>
        <p:spPr>
          <a:solidFill>
            <a:srgbClr val="FFFFFF"/>
          </a:solidFill>
          <a:ln/>
        </p:spPr>
      </p:sp>
      <p:sp>
        <p:nvSpPr>
          <p:cNvPr id="4444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FC3D510-0CD4-4C4A-9967-8D49B4E50426}" type="slidenum">
              <a:rPr lang="en-GB" sz="1200">
                <a:solidFill>
                  <a:srgbClr val="FFFFFF"/>
                </a:solidFill>
                <a:latin typeface="Comic Sans MS" charset="0"/>
              </a:rPr>
              <a:pPr/>
              <a:t>98</a:t>
            </a:fld>
            <a:endParaRPr lang="en-GB" sz="1200">
              <a:solidFill>
                <a:srgbClr val="FFFFFF"/>
              </a:solidFill>
              <a:latin typeface="Comic Sans MS" charset="0"/>
            </a:endParaRPr>
          </a:p>
        </p:txBody>
      </p:sp>
      <p:sp>
        <p:nvSpPr>
          <p:cNvPr id="450562" name="Rectangle 1026"/>
          <p:cNvSpPr>
            <a:spLocks noGrp="1" noRot="1" noChangeAspect="1" noChangeArrowheads="1"/>
          </p:cNvSpPr>
          <p:nvPr>
            <p:ph type="sldImg"/>
          </p:nvPr>
        </p:nvSpPr>
        <p:spPr>
          <a:solidFill>
            <a:srgbClr val="FFFFFF"/>
          </a:solidFill>
          <a:ln/>
        </p:spPr>
      </p:sp>
      <p:sp>
        <p:nvSpPr>
          <p:cNvPr id="45056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宋体" charset="0"/>
              <a:cs typeface="宋体"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23023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19C5E2-BDD1-4841-A06E-3C91F6592C69}" type="slidenum">
              <a:rPr lang="en-US"/>
              <a:pPr>
                <a:defRPr/>
              </a:pPr>
              <a:t>‹#›</a:t>
            </a:fld>
            <a:endParaRPr lang="en-US"/>
          </a:p>
        </p:txBody>
      </p:sp>
    </p:spTree>
    <p:extLst>
      <p:ext uri="{BB962C8B-B14F-4D97-AF65-F5344CB8AC3E}">
        <p14:creationId xmlns:p14="http://schemas.microsoft.com/office/powerpoint/2010/main" val="4385167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0B156D5-66A7-5747-8D76-A1E7E4647843}" type="slidenum">
              <a:rPr lang="en-US"/>
              <a:pPr>
                <a:defRPr/>
              </a:pPr>
              <a:t>‹#›</a:t>
            </a:fld>
            <a:endParaRPr lang="en-US"/>
          </a:p>
        </p:txBody>
      </p:sp>
    </p:spTree>
    <p:extLst>
      <p:ext uri="{BB962C8B-B14F-4D97-AF65-F5344CB8AC3E}">
        <p14:creationId xmlns:p14="http://schemas.microsoft.com/office/powerpoint/2010/main" val="281269978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9F6028F-8DB4-124B-979B-3FB086A4BC35}" type="slidenum">
              <a:rPr lang="en-US"/>
              <a:pPr>
                <a:defRPr/>
              </a:pPr>
              <a:t>‹#›</a:t>
            </a:fld>
            <a:endParaRPr lang="en-US"/>
          </a:p>
        </p:txBody>
      </p:sp>
    </p:spTree>
    <p:extLst>
      <p:ext uri="{BB962C8B-B14F-4D97-AF65-F5344CB8AC3E}">
        <p14:creationId xmlns:p14="http://schemas.microsoft.com/office/powerpoint/2010/main" val="3483208757"/>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FEB5CD-49DA-EB4D-ACE8-9FD64FF9B302}" type="slidenum">
              <a:rPr lang="en-US"/>
              <a:pPr>
                <a:defRPr/>
              </a:pPr>
              <a:t>‹#›</a:t>
            </a:fld>
            <a:endParaRPr lang="en-US"/>
          </a:p>
        </p:txBody>
      </p:sp>
    </p:spTree>
    <p:extLst>
      <p:ext uri="{BB962C8B-B14F-4D97-AF65-F5344CB8AC3E}">
        <p14:creationId xmlns:p14="http://schemas.microsoft.com/office/powerpoint/2010/main" val="2211573559"/>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92EB1CF-32CC-E343-A788-8E7880602CAE}" type="slidenum">
              <a:rPr lang="en-US"/>
              <a:pPr>
                <a:defRPr/>
              </a:pPr>
              <a:t>‹#›</a:t>
            </a:fld>
            <a:endParaRPr lang="en-US"/>
          </a:p>
        </p:txBody>
      </p:sp>
    </p:spTree>
    <p:extLst>
      <p:ext uri="{BB962C8B-B14F-4D97-AF65-F5344CB8AC3E}">
        <p14:creationId xmlns:p14="http://schemas.microsoft.com/office/powerpoint/2010/main" val="1511224404"/>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AD5AACE-133D-6D41-A828-326967DD7B7D}" type="slidenum">
              <a:rPr lang="en-US"/>
              <a:pPr>
                <a:defRPr/>
              </a:pPr>
              <a:t>‹#›</a:t>
            </a:fld>
            <a:endParaRPr lang="en-US"/>
          </a:p>
        </p:txBody>
      </p:sp>
    </p:spTree>
    <p:extLst>
      <p:ext uri="{BB962C8B-B14F-4D97-AF65-F5344CB8AC3E}">
        <p14:creationId xmlns:p14="http://schemas.microsoft.com/office/powerpoint/2010/main" val="196506120"/>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5682900-1153-534F-AE02-B9DC060238E6}" type="slidenum">
              <a:rPr lang="en-US"/>
              <a:pPr>
                <a:defRPr/>
              </a:pPr>
              <a:t>‹#›</a:t>
            </a:fld>
            <a:endParaRPr lang="en-US"/>
          </a:p>
        </p:txBody>
      </p:sp>
    </p:spTree>
    <p:extLst>
      <p:ext uri="{BB962C8B-B14F-4D97-AF65-F5344CB8AC3E}">
        <p14:creationId xmlns:p14="http://schemas.microsoft.com/office/powerpoint/2010/main" val="982843872"/>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AC8D3F4-F367-3E4E-82B7-5AB9D98C4488}" type="slidenum">
              <a:rPr lang="en-US"/>
              <a:pPr>
                <a:defRPr/>
              </a:pPr>
              <a:t>‹#›</a:t>
            </a:fld>
            <a:endParaRPr lang="en-US"/>
          </a:p>
        </p:txBody>
      </p:sp>
    </p:spTree>
    <p:extLst>
      <p:ext uri="{BB962C8B-B14F-4D97-AF65-F5344CB8AC3E}">
        <p14:creationId xmlns:p14="http://schemas.microsoft.com/office/powerpoint/2010/main" val="83084264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955316A-0A4F-444C-B567-10CE997B3988}" type="slidenum">
              <a:rPr lang="en-US"/>
              <a:pPr>
                <a:defRPr/>
              </a:pPr>
              <a:t>‹#›</a:t>
            </a:fld>
            <a:endParaRPr lang="en-US"/>
          </a:p>
        </p:txBody>
      </p:sp>
    </p:spTree>
    <p:extLst>
      <p:ext uri="{BB962C8B-B14F-4D97-AF65-F5344CB8AC3E}">
        <p14:creationId xmlns:p14="http://schemas.microsoft.com/office/powerpoint/2010/main" val="4005369569"/>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5740444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1026807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79000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6AFDB97-A768-314A-9C3E-3EC69836952E}" type="slidenum">
              <a:rPr lang="en-US"/>
              <a:pPr>
                <a:defRPr/>
              </a:pPr>
              <a:t>‹#›</a:t>
            </a:fld>
            <a:endParaRPr lang="en-US"/>
          </a:p>
        </p:txBody>
      </p:sp>
    </p:spTree>
    <p:extLst>
      <p:ext uri="{BB962C8B-B14F-4D97-AF65-F5344CB8AC3E}">
        <p14:creationId xmlns:p14="http://schemas.microsoft.com/office/powerpoint/2010/main" val="183624793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7248497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3429730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0575596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9376615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4951821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7359971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4905840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9438123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026623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530887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12" name="Freeform 23"/>
            <p:cNvSpPr>
              <a:spLocks/>
            </p:cNvSpPr>
            <p:nvPr/>
          </p:nvSpPr>
          <p:spPr bwMode="hidden">
            <a:xfrm>
              <a:off x="5041" y="0"/>
              <a:ext cx="719" cy="845"/>
            </a:xfrm>
            <a:custGeom>
              <a:avLst/>
              <a:gdLst>
                <a:gd name="T0" fmla="*/ 765 w 717"/>
                <a:gd name="T1" fmla="*/ 845 h 845"/>
                <a:gd name="T2" fmla="*/ 765 w 717"/>
                <a:gd name="T3" fmla="*/ 821 h 845"/>
                <a:gd name="T4" fmla="*/ 622 w 717"/>
                <a:gd name="T5" fmla="*/ 605 h 845"/>
                <a:gd name="T6" fmla="*/ 430 w 717"/>
                <a:gd name="T7" fmla="*/ 396 h 845"/>
                <a:gd name="T8" fmla="*/ 245 w 717"/>
                <a:gd name="T9" fmla="*/ 192 h 845"/>
                <a:gd name="T10" fmla="*/ 17 w 717"/>
                <a:gd name="T11" fmla="*/ 0 h 845"/>
                <a:gd name="T12" fmla="*/ 0 w 717"/>
                <a:gd name="T13" fmla="*/ 0 h 845"/>
                <a:gd name="T14" fmla="*/ 233 w 717"/>
                <a:gd name="T15" fmla="*/ 198 h 845"/>
                <a:gd name="T16" fmla="*/ 424 w 717"/>
                <a:gd name="T17" fmla="*/ 408 h 845"/>
                <a:gd name="T18" fmla="*/ 616 w 717"/>
                <a:gd name="T19" fmla="*/ 623 h 845"/>
                <a:gd name="T20" fmla="*/ 765 w 717"/>
                <a:gd name="T21" fmla="*/ 845 h 845"/>
                <a:gd name="T22" fmla="*/ 765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 name="Freeform 24"/>
            <p:cNvSpPr>
              <a:spLocks/>
            </p:cNvSpPr>
            <p:nvPr/>
          </p:nvSpPr>
          <p:spPr bwMode="hidden">
            <a:xfrm>
              <a:off x="5352" y="0"/>
              <a:ext cx="408" cy="414"/>
            </a:xfrm>
            <a:custGeom>
              <a:avLst/>
              <a:gdLst>
                <a:gd name="T0" fmla="*/ 431 w 407"/>
                <a:gd name="T1" fmla="*/ 414 h 414"/>
                <a:gd name="T2" fmla="*/ 431 w 407"/>
                <a:gd name="T3" fmla="*/ 396 h 414"/>
                <a:gd name="T4" fmla="*/ 246 w 407"/>
                <a:gd name="T5" fmla="*/ 192 h 414"/>
                <a:gd name="T6" fmla="*/ 12 w 407"/>
                <a:gd name="T7" fmla="*/ 0 h 414"/>
                <a:gd name="T8" fmla="*/ 0 w 407"/>
                <a:gd name="T9" fmla="*/ 0 h 414"/>
                <a:gd name="T10" fmla="*/ 108 w 407"/>
                <a:gd name="T11" fmla="*/ 102 h 414"/>
                <a:gd name="T12" fmla="*/ 240 w 407"/>
                <a:gd name="T13" fmla="*/ 204 h 414"/>
                <a:gd name="T14" fmla="*/ 431 w 407"/>
                <a:gd name="T15" fmla="*/ 414 h 414"/>
                <a:gd name="T16" fmla="*/ 431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15" name="Freeform 26"/>
            <p:cNvSpPr>
              <a:spLocks/>
            </p:cNvSpPr>
            <p:nvPr/>
          </p:nvSpPr>
          <p:spPr bwMode="hidden">
            <a:xfrm>
              <a:off x="6" y="0"/>
              <a:ext cx="588" cy="599"/>
            </a:xfrm>
            <a:custGeom>
              <a:avLst/>
              <a:gdLst>
                <a:gd name="T0" fmla="*/ 634 w 586"/>
                <a:gd name="T1" fmla="*/ 0 h 599"/>
                <a:gd name="T2" fmla="*/ 616 w 586"/>
                <a:gd name="T3" fmla="*/ 0 h 599"/>
                <a:gd name="T4" fmla="*/ 431 w 586"/>
                <a:gd name="T5" fmla="*/ 132 h 599"/>
                <a:gd name="T6" fmla="*/ 281 w 586"/>
                <a:gd name="T7" fmla="*/ 270 h 599"/>
                <a:gd name="T8" fmla="*/ 120 w 586"/>
                <a:gd name="T9" fmla="*/ 420 h 599"/>
                <a:gd name="T10" fmla="*/ 0 w 586"/>
                <a:gd name="T11" fmla="*/ 575 h 599"/>
                <a:gd name="T12" fmla="*/ 0 w 586"/>
                <a:gd name="T13" fmla="*/ 599 h 599"/>
                <a:gd name="T14" fmla="*/ 120 w 586"/>
                <a:gd name="T15" fmla="*/ 432 h 599"/>
                <a:gd name="T16" fmla="*/ 281 w 586"/>
                <a:gd name="T17" fmla="*/ 282 h 599"/>
                <a:gd name="T18" fmla="*/ 437 w 586"/>
                <a:gd name="T19" fmla="*/ 138 h 599"/>
                <a:gd name="T20" fmla="*/ 634 w 586"/>
                <a:gd name="T21" fmla="*/ 0 h 599"/>
                <a:gd name="T22" fmla="*/ 634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6" name="Freeform 27"/>
            <p:cNvSpPr>
              <a:spLocks/>
            </p:cNvSpPr>
            <p:nvPr/>
          </p:nvSpPr>
          <p:spPr bwMode="hidden">
            <a:xfrm>
              <a:off x="6" y="0"/>
              <a:ext cx="270" cy="252"/>
            </a:xfrm>
            <a:custGeom>
              <a:avLst/>
              <a:gdLst>
                <a:gd name="T0" fmla="*/ 293 w 269"/>
                <a:gd name="T1" fmla="*/ 0 h 252"/>
                <a:gd name="T2" fmla="*/ 275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3 w 269"/>
                <a:gd name="T15" fmla="*/ 0 h 252"/>
                <a:gd name="T16" fmla="*/ 293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4135"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4136" name="Rectangle 40"/>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41" name="Rectangle 41"/>
          <p:cNvSpPr>
            <a:spLocks noGrp="1" noChangeArrowheads="1"/>
          </p:cNvSpPr>
          <p:nvPr>
            <p:ph type="dt" sz="quarter" idx="10"/>
          </p:nvPr>
        </p:nvSpPr>
        <p:spPr/>
        <p:txBody>
          <a:bodyPr/>
          <a:lstStyle>
            <a:lvl1pPr>
              <a:defRPr/>
            </a:lvl1pPr>
          </a:lstStyle>
          <a:p>
            <a:pPr>
              <a:defRPr/>
            </a:pPr>
            <a:endParaRPr lang="en-US"/>
          </a:p>
        </p:txBody>
      </p:sp>
      <p:sp>
        <p:nvSpPr>
          <p:cNvPr id="42" name="Rectangle 42"/>
          <p:cNvSpPr>
            <a:spLocks noGrp="1" noChangeArrowheads="1"/>
          </p:cNvSpPr>
          <p:nvPr>
            <p:ph type="ftr" sz="quarter" idx="11"/>
          </p:nvPr>
        </p:nvSpPr>
        <p:spPr/>
        <p:txBody>
          <a:bodyPr/>
          <a:lstStyle>
            <a:lvl1pPr>
              <a:defRPr/>
            </a:lvl1pPr>
          </a:lstStyle>
          <a:p>
            <a:pPr>
              <a:defRPr/>
            </a:pPr>
            <a:endParaRPr lang="en-US"/>
          </a:p>
        </p:txBody>
      </p:sp>
      <p:sp>
        <p:nvSpPr>
          <p:cNvPr id="43" name="Rectangle 43"/>
          <p:cNvSpPr>
            <a:spLocks noGrp="1" noChangeArrowheads="1"/>
          </p:cNvSpPr>
          <p:nvPr>
            <p:ph type="sldNum" sz="quarter" idx="12"/>
          </p:nvPr>
        </p:nvSpPr>
        <p:spPr/>
        <p:txBody>
          <a:bodyPr/>
          <a:lstStyle>
            <a:lvl1pPr>
              <a:defRPr/>
            </a:lvl1pPr>
          </a:lstStyle>
          <a:p>
            <a:pPr>
              <a:defRPr/>
            </a:pPr>
            <a:fld id="{7DB84AE5-7A71-7A4A-9FF3-006FE377C31A}" type="slidenum">
              <a:rPr lang="en-US"/>
              <a:pPr>
                <a:defRPr/>
              </a:pPr>
              <a:t>‹#›</a:t>
            </a:fld>
            <a:endParaRPr lang="en-US"/>
          </a:p>
        </p:txBody>
      </p:sp>
    </p:spTree>
    <p:extLst>
      <p:ext uri="{BB962C8B-B14F-4D97-AF65-F5344CB8AC3E}">
        <p14:creationId xmlns:p14="http://schemas.microsoft.com/office/powerpoint/2010/main" val="174069210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0130224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8584729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5907383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6941789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2806714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1902508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9371910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2283682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6531328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778720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51BD8F33-C979-7C40-81CB-3AE58E00D326}" type="slidenum">
              <a:rPr lang="en-US"/>
              <a:pPr>
                <a:defRPr/>
              </a:pPr>
              <a:t>‹#›</a:t>
            </a:fld>
            <a:endParaRPr lang="en-US"/>
          </a:p>
        </p:txBody>
      </p:sp>
    </p:spTree>
    <p:extLst>
      <p:ext uri="{BB962C8B-B14F-4D97-AF65-F5344CB8AC3E}">
        <p14:creationId xmlns:p14="http://schemas.microsoft.com/office/powerpoint/2010/main" val="58033177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9756246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2955853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7272958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1484463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6825159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5426452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55898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8660177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1265356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003042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CCF5056F-9A1A-0348-93E3-CDC371D40906}" type="slidenum">
              <a:rPr lang="en-US"/>
              <a:pPr>
                <a:defRPr/>
              </a:pPr>
              <a:t>‹#›</a:t>
            </a:fld>
            <a:endParaRPr lang="en-US"/>
          </a:p>
        </p:txBody>
      </p:sp>
    </p:spTree>
    <p:extLst>
      <p:ext uri="{BB962C8B-B14F-4D97-AF65-F5344CB8AC3E}">
        <p14:creationId xmlns:p14="http://schemas.microsoft.com/office/powerpoint/2010/main" val="185924395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3138319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2127026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0873384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1087561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2334683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6282811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6413088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2807182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8231298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127811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F6E99194-D4BB-7445-A63A-39841B1D2ABE}" type="slidenum">
              <a:rPr lang="en-US"/>
              <a:pPr>
                <a:defRPr/>
              </a:pPr>
              <a:t>‹#›</a:t>
            </a:fld>
            <a:endParaRPr lang="en-US"/>
          </a:p>
        </p:txBody>
      </p:sp>
    </p:spTree>
    <p:extLst>
      <p:ext uri="{BB962C8B-B14F-4D97-AF65-F5344CB8AC3E}">
        <p14:creationId xmlns:p14="http://schemas.microsoft.com/office/powerpoint/2010/main" val="27360081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8188771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17529083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6609039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99936533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0466251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89452459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44495113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64994607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90487229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7075796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1"/>
          <p:cNvSpPr>
            <a:spLocks noGrp="1" noChangeArrowheads="1"/>
          </p:cNvSpPr>
          <p:nvPr>
            <p:ph type="ftr" sz="quarter" idx="11"/>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nvPr>
        </p:nvSpPr>
        <p:spPr>
          <a:ln/>
        </p:spPr>
        <p:txBody>
          <a:bodyPr/>
          <a:lstStyle>
            <a:lvl1pPr>
              <a:defRPr/>
            </a:lvl1pPr>
          </a:lstStyle>
          <a:p>
            <a:pPr>
              <a:defRPr/>
            </a:pPr>
            <a:fld id="{0E8E915B-4BE6-CF4E-B0CB-5CCA81E87E81}" type="slidenum">
              <a:rPr lang="en-US"/>
              <a:pPr>
                <a:defRPr/>
              </a:pPr>
              <a:t>‹#›</a:t>
            </a:fld>
            <a:endParaRPr lang="en-US"/>
          </a:p>
        </p:txBody>
      </p:sp>
    </p:spTree>
    <p:extLst>
      <p:ext uri="{BB962C8B-B14F-4D97-AF65-F5344CB8AC3E}">
        <p14:creationId xmlns:p14="http://schemas.microsoft.com/office/powerpoint/2010/main" val="423794830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91985759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66774670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4391065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48801145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1/31/22</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150874672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1/31/22</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411177964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1/31/22</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141810113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1/31/22</a:t>
            </a:fld>
            <a:endParaRPr lang="en-US" dirty="0">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201748566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1/31/22</a:t>
            </a:fld>
            <a:endParaRPr lang="en-US" dirty="0">
              <a:solidFill>
                <a:prstClr val="white">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9" name="Slide Number Placeholder 8"/>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191357980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1/31/22</a:t>
            </a:fld>
            <a:endParaRPr lang="en-US" dirty="0">
              <a:solidFill>
                <a:prstClr val="white">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5" name="Slide Number Placeholder 4"/>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32435514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EDB965A9-20EF-DF43-9076-48B323910B4F}" type="slidenum">
              <a:rPr lang="en-US"/>
              <a:pPr>
                <a:defRPr/>
              </a:pPr>
              <a:t>‹#›</a:t>
            </a:fld>
            <a:endParaRPr lang="en-US"/>
          </a:p>
        </p:txBody>
      </p:sp>
    </p:spTree>
    <p:extLst>
      <p:ext uri="{BB962C8B-B14F-4D97-AF65-F5344CB8AC3E}">
        <p14:creationId xmlns:p14="http://schemas.microsoft.com/office/powerpoint/2010/main" val="379118182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1/31/22</a:t>
            </a:fld>
            <a:endParaRPr lang="en-US" dirty="0">
              <a:solidFill>
                <a:prstClr val="white">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4" name="Slide Number Placeholder 3"/>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62739084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1/31/22</a:t>
            </a:fld>
            <a:endParaRPr lang="en-US" dirty="0">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388468951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1/31/22</a:t>
            </a:fld>
            <a:endParaRPr lang="en-US" dirty="0">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166594980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1/31/22</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388178391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1/31/22</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364677383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B676C49-4F89-2C48-9238-D5D69696A678}" type="slidenum">
              <a:rPr lang="en-US"/>
              <a:pPr>
                <a:defRPr/>
              </a:pPr>
              <a:t>‹#›</a:t>
            </a:fld>
            <a:endParaRPr lang="en-US"/>
          </a:p>
        </p:txBody>
      </p:sp>
    </p:spTree>
    <p:extLst>
      <p:ext uri="{BB962C8B-B14F-4D97-AF65-F5344CB8AC3E}">
        <p14:creationId xmlns:p14="http://schemas.microsoft.com/office/powerpoint/2010/main" val="3659713957"/>
      </p:ext>
    </p:extLst>
  </p:cSld>
  <p:clrMapOvr>
    <a:masterClrMapping/>
  </p:clrMapOvr>
  <p:transition spd="med">
    <p:randomBar dir="ver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10F47E7-A548-1448-BDC6-6AC0E1A149DB}" type="slidenum">
              <a:rPr lang="en-US"/>
              <a:pPr>
                <a:defRPr/>
              </a:pPr>
              <a:t>‹#›</a:t>
            </a:fld>
            <a:endParaRPr lang="en-US"/>
          </a:p>
        </p:txBody>
      </p:sp>
    </p:spTree>
    <p:extLst>
      <p:ext uri="{BB962C8B-B14F-4D97-AF65-F5344CB8AC3E}">
        <p14:creationId xmlns:p14="http://schemas.microsoft.com/office/powerpoint/2010/main" val="1575893549"/>
      </p:ext>
    </p:extLst>
  </p:cSld>
  <p:clrMapOvr>
    <a:masterClrMapping/>
  </p:clrMapOvr>
  <p:transition spd="med">
    <p:randomBar dir="ver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6D5E68B-7375-2246-B85B-8854E17C8E2C}" type="slidenum">
              <a:rPr lang="en-US"/>
              <a:pPr>
                <a:defRPr/>
              </a:pPr>
              <a:t>‹#›</a:t>
            </a:fld>
            <a:endParaRPr lang="en-US"/>
          </a:p>
        </p:txBody>
      </p:sp>
    </p:spTree>
    <p:extLst>
      <p:ext uri="{BB962C8B-B14F-4D97-AF65-F5344CB8AC3E}">
        <p14:creationId xmlns:p14="http://schemas.microsoft.com/office/powerpoint/2010/main" val="2037751346"/>
      </p:ext>
    </p:extLst>
  </p:cSld>
  <p:clrMapOvr>
    <a:masterClrMapping/>
  </p:clrMapOvr>
  <p:transition spd="med">
    <p:randomBar dir="vert"/>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1649D68-19C6-7C48-B5F1-11B10CCAA07E}" type="slidenum">
              <a:rPr lang="en-US"/>
              <a:pPr>
                <a:defRPr/>
              </a:pPr>
              <a:t>‹#›</a:t>
            </a:fld>
            <a:endParaRPr lang="en-US"/>
          </a:p>
        </p:txBody>
      </p:sp>
    </p:spTree>
    <p:extLst>
      <p:ext uri="{BB962C8B-B14F-4D97-AF65-F5344CB8AC3E}">
        <p14:creationId xmlns:p14="http://schemas.microsoft.com/office/powerpoint/2010/main" val="1672465369"/>
      </p:ext>
    </p:extLst>
  </p:cSld>
  <p:clrMapOvr>
    <a:masterClrMapping/>
  </p:clrMapOvr>
  <p:transition spd="med">
    <p:randomBar dir="vert"/>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A6E832F4-4965-0243-A2BB-35239DA6F99E}" type="slidenum">
              <a:rPr lang="en-US"/>
              <a:pPr>
                <a:defRPr/>
              </a:pPr>
              <a:t>‹#›</a:t>
            </a:fld>
            <a:endParaRPr lang="en-US"/>
          </a:p>
        </p:txBody>
      </p:sp>
    </p:spTree>
    <p:extLst>
      <p:ext uri="{BB962C8B-B14F-4D97-AF65-F5344CB8AC3E}">
        <p14:creationId xmlns:p14="http://schemas.microsoft.com/office/powerpoint/2010/main" val="1506602232"/>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p>
        </p:txBody>
      </p:sp>
      <p:sp>
        <p:nvSpPr>
          <p:cNvPr id="3" name="Rectangle 41"/>
          <p:cNvSpPr>
            <a:spLocks noGrp="1" noChangeArrowheads="1"/>
          </p:cNvSpPr>
          <p:nvPr>
            <p:ph type="ftr" sz="quarter" idx="11"/>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nvPr>
        </p:nvSpPr>
        <p:spPr>
          <a:ln/>
        </p:spPr>
        <p:txBody>
          <a:bodyPr/>
          <a:lstStyle>
            <a:lvl1pPr>
              <a:defRPr/>
            </a:lvl1pPr>
          </a:lstStyle>
          <a:p>
            <a:pPr>
              <a:defRPr/>
            </a:pPr>
            <a:fld id="{A2747E7B-8765-A740-8B4C-81F44FB35013}" type="slidenum">
              <a:rPr lang="en-US"/>
              <a:pPr>
                <a:defRPr/>
              </a:pPr>
              <a:t>‹#›</a:t>
            </a:fld>
            <a:endParaRPr lang="en-US"/>
          </a:p>
        </p:txBody>
      </p:sp>
    </p:spTree>
    <p:extLst>
      <p:ext uri="{BB962C8B-B14F-4D97-AF65-F5344CB8AC3E}">
        <p14:creationId xmlns:p14="http://schemas.microsoft.com/office/powerpoint/2010/main" val="55454122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4363AE4F-7E2A-9C43-9A14-C7A794B1E1F4}" type="slidenum">
              <a:rPr lang="en-US"/>
              <a:pPr>
                <a:defRPr/>
              </a:pPr>
              <a:t>‹#›</a:t>
            </a:fld>
            <a:endParaRPr lang="en-US"/>
          </a:p>
        </p:txBody>
      </p:sp>
    </p:spTree>
    <p:extLst>
      <p:ext uri="{BB962C8B-B14F-4D97-AF65-F5344CB8AC3E}">
        <p14:creationId xmlns:p14="http://schemas.microsoft.com/office/powerpoint/2010/main" val="2116746131"/>
      </p:ext>
    </p:extLst>
  </p:cSld>
  <p:clrMapOvr>
    <a:masterClrMapping/>
  </p:clrMapOvr>
  <p:transition spd="med">
    <p:randomBar dir="vert"/>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5358287-0E45-AA4A-BDF4-BF9E851688E7}" type="slidenum">
              <a:rPr lang="en-US"/>
              <a:pPr>
                <a:defRPr/>
              </a:pPr>
              <a:t>‹#›</a:t>
            </a:fld>
            <a:endParaRPr lang="en-US"/>
          </a:p>
        </p:txBody>
      </p:sp>
    </p:spTree>
    <p:extLst>
      <p:ext uri="{BB962C8B-B14F-4D97-AF65-F5344CB8AC3E}">
        <p14:creationId xmlns:p14="http://schemas.microsoft.com/office/powerpoint/2010/main" val="836267999"/>
      </p:ext>
    </p:extLst>
  </p:cSld>
  <p:clrMapOvr>
    <a:masterClrMapping/>
  </p:clrMapOvr>
  <p:transition spd="med">
    <p:randomBar dir="vert"/>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F2A8C78-2835-4D48-B489-B76CCEB17C76}" type="slidenum">
              <a:rPr lang="en-US"/>
              <a:pPr>
                <a:defRPr/>
              </a:pPr>
              <a:t>‹#›</a:t>
            </a:fld>
            <a:endParaRPr lang="en-US"/>
          </a:p>
        </p:txBody>
      </p:sp>
    </p:spTree>
    <p:extLst>
      <p:ext uri="{BB962C8B-B14F-4D97-AF65-F5344CB8AC3E}">
        <p14:creationId xmlns:p14="http://schemas.microsoft.com/office/powerpoint/2010/main" val="1395427951"/>
      </p:ext>
    </p:extLst>
  </p:cSld>
  <p:clrMapOvr>
    <a:masterClrMapping/>
  </p:clrMapOvr>
  <p:transition spd="med">
    <p:randomBar dir="vert"/>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CFF4A3BC-6D7B-6648-82AC-3AD748026C01}" type="slidenum">
              <a:rPr lang="en-US"/>
              <a:pPr>
                <a:defRPr/>
              </a:pPr>
              <a:t>‹#›</a:t>
            </a:fld>
            <a:endParaRPr lang="en-US"/>
          </a:p>
        </p:txBody>
      </p:sp>
    </p:spTree>
    <p:extLst>
      <p:ext uri="{BB962C8B-B14F-4D97-AF65-F5344CB8AC3E}">
        <p14:creationId xmlns:p14="http://schemas.microsoft.com/office/powerpoint/2010/main" val="3546963019"/>
      </p:ext>
    </p:extLst>
  </p:cSld>
  <p:clrMapOvr>
    <a:masterClrMapping/>
  </p:clrMapOvr>
  <p:transition spd="med">
    <p:randomBar dir="vert"/>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4493DE9-88F9-414D-8952-0E68B5F69924}" type="slidenum">
              <a:rPr lang="en-US"/>
              <a:pPr>
                <a:defRPr/>
              </a:pPr>
              <a:t>‹#›</a:t>
            </a:fld>
            <a:endParaRPr lang="en-US"/>
          </a:p>
        </p:txBody>
      </p:sp>
    </p:spTree>
    <p:extLst>
      <p:ext uri="{BB962C8B-B14F-4D97-AF65-F5344CB8AC3E}">
        <p14:creationId xmlns:p14="http://schemas.microsoft.com/office/powerpoint/2010/main" val="2323467917"/>
      </p:ext>
    </p:extLst>
  </p:cSld>
  <p:clrMapOvr>
    <a:masterClrMapping/>
  </p:clrMapOvr>
  <p:transition spd="med">
    <p:randomBar dir="vert"/>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F3B388C-479D-8146-B779-DA15A15AEFE0}" type="slidenum">
              <a:rPr lang="en-US"/>
              <a:pPr>
                <a:defRPr/>
              </a:pPr>
              <a:t>‹#›</a:t>
            </a:fld>
            <a:endParaRPr lang="en-US"/>
          </a:p>
        </p:txBody>
      </p:sp>
    </p:spTree>
    <p:extLst>
      <p:ext uri="{BB962C8B-B14F-4D97-AF65-F5344CB8AC3E}">
        <p14:creationId xmlns:p14="http://schemas.microsoft.com/office/powerpoint/2010/main" val="153688215"/>
      </p:ext>
    </p:extLst>
  </p:cSld>
  <p:clrMapOvr>
    <a:masterClrMapping/>
  </p:clrMapOvr>
  <p:transition spd="med">
    <p:randomBar dir="vert"/>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1FD5F38-E312-5A48-BEEB-A7F71BFFCA88}" type="slidenum">
              <a:rPr lang="en-US"/>
              <a:pPr>
                <a:defRPr/>
              </a:pPr>
              <a:t>‹#›</a:t>
            </a:fld>
            <a:endParaRPr lang="en-US"/>
          </a:p>
        </p:txBody>
      </p:sp>
    </p:spTree>
    <p:extLst>
      <p:ext uri="{BB962C8B-B14F-4D97-AF65-F5344CB8AC3E}">
        <p14:creationId xmlns:p14="http://schemas.microsoft.com/office/powerpoint/2010/main" val="266258465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802A939-EA89-2C4B-A51E-24102B3E9637}" type="slidenum">
              <a:rPr lang="en-US"/>
              <a:pPr>
                <a:defRPr/>
              </a:pPr>
              <a:t>‹#›</a:t>
            </a:fld>
            <a:endParaRPr lang="en-US"/>
          </a:p>
        </p:txBody>
      </p:sp>
    </p:spTree>
    <p:extLst>
      <p:ext uri="{BB962C8B-B14F-4D97-AF65-F5344CB8AC3E}">
        <p14:creationId xmlns:p14="http://schemas.microsoft.com/office/powerpoint/2010/main" val="270028493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1CDD36F-7046-FF4D-BED2-1FC2EE08E296}" type="slidenum">
              <a:rPr lang="en-US"/>
              <a:pPr>
                <a:defRPr/>
              </a:pPr>
              <a:t>‹#›</a:t>
            </a:fld>
            <a:endParaRPr lang="en-US"/>
          </a:p>
        </p:txBody>
      </p:sp>
    </p:spTree>
    <p:extLst>
      <p:ext uri="{BB962C8B-B14F-4D97-AF65-F5344CB8AC3E}">
        <p14:creationId xmlns:p14="http://schemas.microsoft.com/office/powerpoint/2010/main" val="64107642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850B5B1-F231-2A4A-A91F-E5628428E5A6}" type="slidenum">
              <a:rPr lang="en-US"/>
              <a:pPr>
                <a:defRPr/>
              </a:pPr>
              <a:t>‹#›</a:t>
            </a:fld>
            <a:endParaRPr lang="en-US"/>
          </a:p>
        </p:txBody>
      </p:sp>
    </p:spTree>
    <p:extLst>
      <p:ext uri="{BB962C8B-B14F-4D97-AF65-F5344CB8AC3E}">
        <p14:creationId xmlns:p14="http://schemas.microsoft.com/office/powerpoint/2010/main" val="24899635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C66C0CCF-32DD-1140-BE2A-4D2D090EB44E}" type="slidenum">
              <a:rPr lang="en-US"/>
              <a:pPr>
                <a:defRPr/>
              </a:pPr>
              <a:t>‹#›</a:t>
            </a:fld>
            <a:endParaRPr lang="en-US"/>
          </a:p>
        </p:txBody>
      </p:sp>
    </p:spTree>
    <p:extLst>
      <p:ext uri="{BB962C8B-B14F-4D97-AF65-F5344CB8AC3E}">
        <p14:creationId xmlns:p14="http://schemas.microsoft.com/office/powerpoint/2010/main" val="304154649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1A820EE-2B72-0647-A224-62F4BEF65944}" type="slidenum">
              <a:rPr lang="en-US"/>
              <a:pPr>
                <a:defRPr/>
              </a:pPr>
              <a:t>‹#›</a:t>
            </a:fld>
            <a:endParaRPr lang="en-US"/>
          </a:p>
        </p:txBody>
      </p:sp>
    </p:spTree>
    <p:extLst>
      <p:ext uri="{BB962C8B-B14F-4D97-AF65-F5344CB8AC3E}">
        <p14:creationId xmlns:p14="http://schemas.microsoft.com/office/powerpoint/2010/main" val="111217753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5381FC31-2F8F-AD46-B093-393171BD20D3}" type="slidenum">
              <a:rPr lang="en-US"/>
              <a:pPr>
                <a:defRPr/>
              </a:pPr>
              <a:t>‹#›</a:t>
            </a:fld>
            <a:endParaRPr lang="en-US"/>
          </a:p>
        </p:txBody>
      </p:sp>
    </p:spTree>
    <p:extLst>
      <p:ext uri="{BB962C8B-B14F-4D97-AF65-F5344CB8AC3E}">
        <p14:creationId xmlns:p14="http://schemas.microsoft.com/office/powerpoint/2010/main" val="136723599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EBF3A4A3-75EC-F74F-983E-01C87491CCBC}" type="slidenum">
              <a:rPr lang="en-US"/>
              <a:pPr>
                <a:defRPr/>
              </a:pPr>
              <a:t>‹#›</a:t>
            </a:fld>
            <a:endParaRPr lang="en-US"/>
          </a:p>
        </p:txBody>
      </p:sp>
    </p:spTree>
    <p:extLst>
      <p:ext uri="{BB962C8B-B14F-4D97-AF65-F5344CB8AC3E}">
        <p14:creationId xmlns:p14="http://schemas.microsoft.com/office/powerpoint/2010/main" val="263852442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4A85BD4-0E8E-F641-ADC3-692D77231B1A}" type="slidenum">
              <a:rPr lang="en-US"/>
              <a:pPr>
                <a:defRPr/>
              </a:pPr>
              <a:t>‹#›</a:t>
            </a:fld>
            <a:endParaRPr lang="en-US"/>
          </a:p>
        </p:txBody>
      </p:sp>
    </p:spTree>
    <p:extLst>
      <p:ext uri="{BB962C8B-B14F-4D97-AF65-F5344CB8AC3E}">
        <p14:creationId xmlns:p14="http://schemas.microsoft.com/office/powerpoint/2010/main" val="335118351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2A5644E-B10B-164D-B326-89A73D120775}" type="slidenum">
              <a:rPr lang="en-US"/>
              <a:pPr>
                <a:defRPr/>
              </a:pPr>
              <a:t>‹#›</a:t>
            </a:fld>
            <a:endParaRPr lang="en-US"/>
          </a:p>
        </p:txBody>
      </p:sp>
    </p:spTree>
    <p:extLst>
      <p:ext uri="{BB962C8B-B14F-4D97-AF65-F5344CB8AC3E}">
        <p14:creationId xmlns:p14="http://schemas.microsoft.com/office/powerpoint/2010/main" val="166394895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28D011D-0BAC-704B-9713-E5DB8B92B577}" type="slidenum">
              <a:rPr lang="en-US"/>
              <a:pPr>
                <a:defRPr/>
              </a:pPr>
              <a:t>‹#›</a:t>
            </a:fld>
            <a:endParaRPr lang="en-US"/>
          </a:p>
        </p:txBody>
      </p:sp>
    </p:spTree>
    <p:extLst>
      <p:ext uri="{BB962C8B-B14F-4D97-AF65-F5344CB8AC3E}">
        <p14:creationId xmlns:p14="http://schemas.microsoft.com/office/powerpoint/2010/main" val="376008340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05D36CA-AFDF-6E49-90D7-283572532449}" type="slidenum">
              <a:rPr lang="en-US"/>
              <a:pPr>
                <a:defRPr/>
              </a:pPr>
              <a:t>‹#›</a:t>
            </a:fld>
            <a:endParaRPr lang="en-US"/>
          </a:p>
        </p:txBody>
      </p:sp>
    </p:spTree>
    <p:extLst>
      <p:ext uri="{BB962C8B-B14F-4D97-AF65-F5344CB8AC3E}">
        <p14:creationId xmlns:p14="http://schemas.microsoft.com/office/powerpoint/2010/main" val="380175107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66DF8EEA-03EA-F845-BFD0-7FA2670F3071}" type="slidenum">
              <a:rPr lang="en-US"/>
              <a:pPr>
                <a:defRPr/>
              </a:pPr>
              <a:t>‹#›</a:t>
            </a:fld>
            <a:endParaRPr lang="en-US"/>
          </a:p>
        </p:txBody>
      </p:sp>
    </p:spTree>
    <p:extLst>
      <p:ext uri="{BB962C8B-B14F-4D97-AF65-F5344CB8AC3E}">
        <p14:creationId xmlns:p14="http://schemas.microsoft.com/office/powerpoint/2010/main" val="34260010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7F5D9F17-05FA-4F4D-8EE2-E422BFDBD539}" type="slidenum">
              <a:rPr lang="en-US"/>
              <a:pPr>
                <a:defRPr/>
              </a:pPr>
              <a:t>‹#›</a:t>
            </a:fld>
            <a:endParaRPr lang="en-US"/>
          </a:p>
        </p:txBody>
      </p:sp>
    </p:spTree>
    <p:extLst>
      <p:ext uri="{BB962C8B-B14F-4D97-AF65-F5344CB8AC3E}">
        <p14:creationId xmlns:p14="http://schemas.microsoft.com/office/powerpoint/2010/main" val="134940750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69"/>
          <p:cNvSpPr>
            <a:spLocks noGrp="1" noChangeArrowheads="1"/>
          </p:cNvSpPr>
          <p:nvPr>
            <p:ph type="dt" sz="half" idx="10"/>
          </p:nvPr>
        </p:nvSpPr>
        <p:spPr/>
        <p:txBody>
          <a:bodyPr/>
          <a:lstStyle>
            <a:lvl1pPr eaLnBrk="1" hangingPunct="1">
              <a:defRPr>
                <a:solidFill>
                  <a:srgbClr val="FFFFFF"/>
                </a:solidFill>
                <a:latin typeface="Arial"/>
              </a:defRPr>
            </a:lvl1pPr>
          </a:lstStyle>
          <a:p>
            <a:pPr>
              <a:defRPr/>
            </a:pPr>
            <a:endParaRPr lang="en-US"/>
          </a:p>
        </p:txBody>
      </p:sp>
      <p:sp>
        <p:nvSpPr>
          <p:cNvPr id="5" name="Rectangle 70"/>
          <p:cNvSpPr>
            <a:spLocks noGrp="1" noChangeArrowheads="1"/>
          </p:cNvSpPr>
          <p:nvPr>
            <p:ph type="ftr" sz="quarter" idx="11"/>
          </p:nvPr>
        </p:nvSpPr>
        <p:spPr/>
        <p:txBody>
          <a:bodyPr/>
          <a:lstStyle>
            <a:lvl1pPr eaLnBrk="1" hangingPunct="1">
              <a:defRPr>
                <a:solidFill>
                  <a:srgbClr val="FFFFFF"/>
                </a:solidFill>
                <a:latin typeface="Arial"/>
              </a:defRPr>
            </a:lvl1pPr>
          </a:lstStyle>
          <a:p>
            <a:pPr>
              <a:defRPr/>
            </a:pPr>
            <a:endParaRPr lang="en-US"/>
          </a:p>
        </p:txBody>
      </p:sp>
      <p:sp>
        <p:nvSpPr>
          <p:cNvPr id="6" name="Rectangle 71"/>
          <p:cNvSpPr>
            <a:spLocks noGrp="1" noChangeArrowheads="1"/>
          </p:cNvSpPr>
          <p:nvPr>
            <p:ph type="sldNum" sz="quarter" idx="12"/>
          </p:nvPr>
        </p:nvSpPr>
        <p:spPr/>
        <p:txBody>
          <a:bodyPr/>
          <a:lstStyle>
            <a:lvl1pPr eaLnBrk="1" hangingPunct="1">
              <a:defRPr>
                <a:solidFill>
                  <a:srgbClr val="FFFFFF"/>
                </a:solidFill>
                <a:latin typeface="Arial"/>
              </a:defRPr>
            </a:lvl1pPr>
          </a:lstStyle>
          <a:p>
            <a:pPr>
              <a:defRPr/>
            </a:pPr>
            <a:fld id="{FB79FCF7-A00F-1641-8CC6-272D6CDAE929}" type="slidenum">
              <a:rPr lang="en-US"/>
              <a:pPr>
                <a:defRPr/>
              </a:pPr>
              <a:t>‹#›</a:t>
            </a:fld>
            <a:endParaRPr lang="en-US"/>
          </a:p>
        </p:txBody>
      </p:sp>
    </p:spTree>
    <p:extLst>
      <p:ext uri="{BB962C8B-B14F-4D97-AF65-F5344CB8AC3E}">
        <p14:creationId xmlns:p14="http://schemas.microsoft.com/office/powerpoint/2010/main" val="1670289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542902F-E2BB-5C4A-BA51-E26CE83DF8C3}" type="slidenum">
              <a:rPr lang="en-US"/>
              <a:pPr>
                <a:defRPr/>
              </a:pPr>
              <a:t>‹#›</a:t>
            </a:fld>
            <a:endParaRPr lang="en-US"/>
          </a:p>
        </p:txBody>
      </p:sp>
    </p:spTree>
    <p:extLst>
      <p:ext uri="{BB962C8B-B14F-4D97-AF65-F5344CB8AC3E}">
        <p14:creationId xmlns:p14="http://schemas.microsoft.com/office/powerpoint/2010/main" val="29496330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823DEDD4-CD71-3B43-AA98-5BEDAB8F67F9}" type="slidenum">
              <a:rPr lang="en-US"/>
              <a:pPr>
                <a:defRPr/>
              </a:pPr>
              <a:t>‹#›</a:t>
            </a:fld>
            <a:endParaRPr lang="en-US"/>
          </a:p>
        </p:txBody>
      </p:sp>
    </p:spTree>
    <p:extLst>
      <p:ext uri="{BB962C8B-B14F-4D97-AF65-F5344CB8AC3E}">
        <p14:creationId xmlns:p14="http://schemas.microsoft.com/office/powerpoint/2010/main" val="182301044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9200CAE-F12F-5347-81BD-2E23EB02AEA6}" type="slidenum">
              <a:rPr lang="en-US"/>
              <a:pPr>
                <a:defRPr/>
              </a:pPr>
              <a:t>‹#›</a:t>
            </a:fld>
            <a:endParaRPr lang="en-US"/>
          </a:p>
        </p:txBody>
      </p:sp>
    </p:spTree>
    <p:extLst>
      <p:ext uri="{BB962C8B-B14F-4D97-AF65-F5344CB8AC3E}">
        <p14:creationId xmlns:p14="http://schemas.microsoft.com/office/powerpoint/2010/main" val="423672982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34E781-DC63-604B-B8BD-21D641D22DEA}" type="slidenum">
              <a:rPr lang="en-US"/>
              <a:pPr>
                <a:defRPr/>
              </a:pPr>
              <a:t>‹#›</a:t>
            </a:fld>
            <a:endParaRPr lang="en-US"/>
          </a:p>
        </p:txBody>
      </p:sp>
    </p:spTree>
    <p:extLst>
      <p:ext uri="{BB962C8B-B14F-4D97-AF65-F5344CB8AC3E}">
        <p14:creationId xmlns:p14="http://schemas.microsoft.com/office/powerpoint/2010/main" val="196612847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14CCE2-B68B-854D-8744-54EAB2E9A482}" type="slidenum">
              <a:rPr lang="en-US"/>
              <a:pPr>
                <a:defRPr/>
              </a:pPr>
              <a:t>‹#›</a:t>
            </a:fld>
            <a:endParaRPr lang="en-US"/>
          </a:p>
        </p:txBody>
      </p:sp>
    </p:spTree>
    <p:extLst>
      <p:ext uri="{BB962C8B-B14F-4D97-AF65-F5344CB8AC3E}">
        <p14:creationId xmlns:p14="http://schemas.microsoft.com/office/powerpoint/2010/main" val="355173112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B3FD924-0E4D-A741-B63F-D920021D64CB}" type="slidenum">
              <a:rPr lang="en-US"/>
              <a:pPr>
                <a:defRPr/>
              </a:pPr>
              <a:t>‹#›</a:t>
            </a:fld>
            <a:endParaRPr lang="en-US"/>
          </a:p>
        </p:txBody>
      </p:sp>
    </p:spTree>
    <p:extLst>
      <p:ext uri="{BB962C8B-B14F-4D97-AF65-F5344CB8AC3E}">
        <p14:creationId xmlns:p14="http://schemas.microsoft.com/office/powerpoint/2010/main" val="427239502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B9B9D5D-FF88-004E-9E6A-2E679B3BB8E4}" type="slidenum">
              <a:rPr lang="en-US"/>
              <a:pPr>
                <a:defRPr/>
              </a:pPr>
              <a:t>‹#›</a:t>
            </a:fld>
            <a:endParaRPr lang="en-US"/>
          </a:p>
        </p:txBody>
      </p:sp>
    </p:spTree>
    <p:extLst>
      <p:ext uri="{BB962C8B-B14F-4D97-AF65-F5344CB8AC3E}">
        <p14:creationId xmlns:p14="http://schemas.microsoft.com/office/powerpoint/2010/main" val="212680266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DE8AFC6-3521-CC4D-AC29-3A580C50F962}" type="slidenum">
              <a:rPr lang="en-US"/>
              <a:pPr>
                <a:defRPr/>
              </a:pPr>
              <a:t>‹#›</a:t>
            </a:fld>
            <a:endParaRPr lang="en-US"/>
          </a:p>
        </p:txBody>
      </p:sp>
    </p:spTree>
    <p:extLst>
      <p:ext uri="{BB962C8B-B14F-4D97-AF65-F5344CB8AC3E}">
        <p14:creationId xmlns:p14="http://schemas.microsoft.com/office/powerpoint/2010/main" val="145413770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ED04F4F-32D8-4949-A533-E09AB895D2E1}" type="slidenum">
              <a:rPr lang="en-US"/>
              <a:pPr>
                <a:defRPr/>
              </a:pPr>
              <a:t>‹#›</a:t>
            </a:fld>
            <a:endParaRPr lang="en-US"/>
          </a:p>
        </p:txBody>
      </p:sp>
    </p:spTree>
    <p:extLst>
      <p:ext uri="{BB962C8B-B14F-4D97-AF65-F5344CB8AC3E}">
        <p14:creationId xmlns:p14="http://schemas.microsoft.com/office/powerpoint/2010/main" val="157344547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7E43A6-899A-7144-9FC8-0BCEEBAAD041}" type="slidenum">
              <a:rPr lang="en-US"/>
              <a:pPr>
                <a:defRPr/>
              </a:pPr>
              <a:t>‹#›</a:t>
            </a:fld>
            <a:endParaRPr lang="en-US"/>
          </a:p>
        </p:txBody>
      </p:sp>
    </p:spTree>
    <p:extLst>
      <p:ext uri="{BB962C8B-B14F-4D97-AF65-F5344CB8AC3E}">
        <p14:creationId xmlns:p14="http://schemas.microsoft.com/office/powerpoint/2010/main" val="420541776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B06AF6-8FF4-2242-97BF-164BA02F7CAA}" type="slidenum">
              <a:rPr lang="en-US"/>
              <a:pPr>
                <a:defRPr/>
              </a:pPr>
              <a:t>‹#›</a:t>
            </a:fld>
            <a:endParaRPr lang="en-US"/>
          </a:p>
        </p:txBody>
      </p:sp>
    </p:spTree>
    <p:extLst>
      <p:ext uri="{BB962C8B-B14F-4D97-AF65-F5344CB8AC3E}">
        <p14:creationId xmlns:p14="http://schemas.microsoft.com/office/powerpoint/2010/main" val="404765568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E932B9F-1037-8A42-861E-CB115B4D177A}" type="slidenum">
              <a:rPr lang="en-US"/>
              <a:pPr>
                <a:defRPr/>
              </a:pPr>
              <a:t>‹#›</a:t>
            </a:fld>
            <a:endParaRPr lang="en-US"/>
          </a:p>
        </p:txBody>
      </p:sp>
    </p:spTree>
    <p:extLst>
      <p:ext uri="{BB962C8B-B14F-4D97-AF65-F5344CB8AC3E}">
        <p14:creationId xmlns:p14="http://schemas.microsoft.com/office/powerpoint/2010/main" val="30520744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B1A25684-A3BF-0A4C-809B-324C419233F3}" type="slidenum">
              <a:rPr lang="en-US"/>
              <a:pPr>
                <a:defRPr/>
              </a:pPr>
              <a:t>‹#›</a:t>
            </a:fld>
            <a:endParaRPr lang="en-US"/>
          </a:p>
        </p:txBody>
      </p:sp>
    </p:spTree>
    <p:extLst>
      <p:ext uri="{BB962C8B-B14F-4D97-AF65-F5344CB8AC3E}">
        <p14:creationId xmlns:p14="http://schemas.microsoft.com/office/powerpoint/2010/main" val="354160685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CA1EB0-10ED-E24F-842B-6A3DA821F801}" type="slidenum">
              <a:rPr lang="en-US"/>
              <a:pPr>
                <a:defRPr/>
              </a:pPr>
              <a:t>‹#›</a:t>
            </a:fld>
            <a:endParaRPr lang="en-US"/>
          </a:p>
        </p:txBody>
      </p:sp>
    </p:spTree>
    <p:extLst>
      <p:ext uri="{BB962C8B-B14F-4D97-AF65-F5344CB8AC3E}">
        <p14:creationId xmlns:p14="http://schemas.microsoft.com/office/powerpoint/2010/main" val="124904844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1"/>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EF813B6-985D-F640-9422-AF36CDDCA5E0}" type="slidenum">
              <a:rPr lang="en-US"/>
              <a:pPr>
                <a:defRPr/>
              </a:pPr>
              <a:t>‹#›</a:t>
            </a:fld>
            <a:endParaRPr lang="en-US"/>
          </a:p>
        </p:txBody>
      </p:sp>
    </p:spTree>
    <p:extLst>
      <p:ext uri="{BB962C8B-B14F-4D97-AF65-F5344CB8AC3E}">
        <p14:creationId xmlns:p14="http://schemas.microsoft.com/office/powerpoint/2010/main" val="119765915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702A95E-7F75-D54E-B8A9-4D8071139373}" type="slidenum">
              <a:rPr lang="en-US"/>
              <a:pPr>
                <a:defRPr/>
              </a:pPr>
              <a:t>‹#›</a:t>
            </a:fld>
            <a:endParaRPr lang="en-US"/>
          </a:p>
        </p:txBody>
      </p:sp>
    </p:spTree>
    <p:extLst>
      <p:ext uri="{BB962C8B-B14F-4D97-AF65-F5344CB8AC3E}">
        <p14:creationId xmlns:p14="http://schemas.microsoft.com/office/powerpoint/2010/main" val="9883340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9554350F-A213-B441-B795-40DF623CF6EB}" type="slidenum">
              <a:rPr lang="en-US"/>
              <a:pPr>
                <a:defRPr/>
              </a:pPr>
              <a:t>‹#›</a:t>
            </a:fld>
            <a:endParaRPr lang="en-US"/>
          </a:p>
        </p:txBody>
      </p:sp>
    </p:spTree>
    <p:extLst>
      <p:ext uri="{BB962C8B-B14F-4D97-AF65-F5344CB8AC3E}">
        <p14:creationId xmlns:p14="http://schemas.microsoft.com/office/powerpoint/2010/main" val="10626240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0"/>
          <p:cNvSpPr>
            <a:spLocks noGrp="1" noChangeArrowheads="1"/>
          </p:cNvSpPr>
          <p:nvPr>
            <p:ph type="dt" sz="half" idx="10"/>
          </p:nvPr>
        </p:nvSpPr>
        <p:spPr>
          <a:ln/>
        </p:spPr>
        <p:txBody>
          <a:bodyPr/>
          <a:lstStyle>
            <a:lvl1pPr>
              <a:defRPr/>
            </a:lvl1pPr>
          </a:lstStyle>
          <a:p>
            <a:pPr>
              <a:defRPr/>
            </a:pPr>
            <a:endParaRPr lang="en-US"/>
          </a:p>
        </p:txBody>
      </p:sp>
      <p:sp>
        <p:nvSpPr>
          <p:cNvPr id="7" name="Rectangle 41"/>
          <p:cNvSpPr>
            <a:spLocks noGrp="1" noChangeArrowheads="1"/>
          </p:cNvSpPr>
          <p:nvPr>
            <p:ph type="ftr" sz="quarter" idx="11"/>
          </p:nvPr>
        </p:nvSpPr>
        <p:spPr>
          <a:ln/>
        </p:spPr>
        <p:txBody>
          <a:bodyPr/>
          <a:lstStyle>
            <a:lvl1pPr>
              <a:defRPr/>
            </a:lvl1pPr>
          </a:lstStyle>
          <a:p>
            <a:pPr>
              <a:defRPr/>
            </a:pPr>
            <a:endParaRPr lang="en-US"/>
          </a:p>
        </p:txBody>
      </p:sp>
      <p:sp>
        <p:nvSpPr>
          <p:cNvPr id="8" name="Rectangle 42"/>
          <p:cNvSpPr>
            <a:spLocks noGrp="1" noChangeArrowheads="1"/>
          </p:cNvSpPr>
          <p:nvPr>
            <p:ph type="sldNum" sz="quarter" idx="12"/>
          </p:nvPr>
        </p:nvSpPr>
        <p:spPr>
          <a:ln/>
        </p:spPr>
        <p:txBody>
          <a:bodyPr/>
          <a:lstStyle>
            <a:lvl1pPr>
              <a:defRPr/>
            </a:lvl1pPr>
          </a:lstStyle>
          <a:p>
            <a:pPr>
              <a:defRPr/>
            </a:pPr>
            <a:fld id="{B9089F19-12DE-EC41-8648-E885591E0C6F}" type="slidenum">
              <a:rPr lang="en-US"/>
              <a:pPr>
                <a:defRPr/>
              </a:pPr>
              <a:t>‹#›</a:t>
            </a:fld>
            <a:endParaRPr lang="en-US"/>
          </a:p>
        </p:txBody>
      </p:sp>
    </p:spTree>
    <p:extLst>
      <p:ext uri="{BB962C8B-B14F-4D97-AF65-F5344CB8AC3E}">
        <p14:creationId xmlns:p14="http://schemas.microsoft.com/office/powerpoint/2010/main" val="12793241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825F88C6-4711-A54A-AB13-8305F9502FD3}" type="slidenum">
              <a:rPr lang="en-US"/>
              <a:pPr>
                <a:defRPr/>
              </a:pPr>
              <a:t>‹#›</a:t>
            </a:fld>
            <a:endParaRPr lang="en-US"/>
          </a:p>
        </p:txBody>
      </p:sp>
    </p:spTree>
    <p:extLst>
      <p:ext uri="{BB962C8B-B14F-4D97-AF65-F5344CB8AC3E}">
        <p14:creationId xmlns:p14="http://schemas.microsoft.com/office/powerpoint/2010/main" val="23515263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9035618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E4323FE-F8CD-DD41-A45F-80703597AFE2}" type="slidenum">
              <a:rPr lang="en-US"/>
              <a:pPr>
                <a:defRPr/>
              </a:pPr>
              <a:t>‹#›</a:t>
            </a:fld>
            <a:endParaRPr lang="en-US"/>
          </a:p>
        </p:txBody>
      </p:sp>
    </p:spTree>
    <p:extLst>
      <p:ext uri="{BB962C8B-B14F-4D97-AF65-F5344CB8AC3E}">
        <p14:creationId xmlns:p14="http://schemas.microsoft.com/office/powerpoint/2010/main" val="5764051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1C6AE33-2EAD-5D49-B79A-1BB999E82E9B}" type="slidenum">
              <a:rPr lang="en-US"/>
              <a:pPr>
                <a:defRPr/>
              </a:pPr>
              <a:t>‹#›</a:t>
            </a:fld>
            <a:endParaRPr lang="en-US"/>
          </a:p>
        </p:txBody>
      </p:sp>
    </p:spTree>
    <p:extLst>
      <p:ext uri="{BB962C8B-B14F-4D97-AF65-F5344CB8AC3E}">
        <p14:creationId xmlns:p14="http://schemas.microsoft.com/office/powerpoint/2010/main" val="4683473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462EE657-58FC-0B46-BB0E-856835AD021B}" type="slidenum">
              <a:rPr lang="en-US"/>
              <a:pPr>
                <a:defRPr/>
              </a:pPr>
              <a:t>‹#›</a:t>
            </a:fld>
            <a:endParaRPr lang="en-US"/>
          </a:p>
        </p:txBody>
      </p:sp>
    </p:spTree>
    <p:extLst>
      <p:ext uri="{BB962C8B-B14F-4D97-AF65-F5344CB8AC3E}">
        <p14:creationId xmlns:p14="http://schemas.microsoft.com/office/powerpoint/2010/main" val="15934874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56A46B63-A942-0147-9EA7-80D87B4E89C5}" type="slidenum">
              <a:rPr lang="en-US"/>
              <a:pPr>
                <a:defRPr/>
              </a:pPr>
              <a:t>‹#›</a:t>
            </a:fld>
            <a:endParaRPr lang="en-US"/>
          </a:p>
        </p:txBody>
      </p:sp>
    </p:spTree>
    <p:extLst>
      <p:ext uri="{BB962C8B-B14F-4D97-AF65-F5344CB8AC3E}">
        <p14:creationId xmlns:p14="http://schemas.microsoft.com/office/powerpoint/2010/main" val="2948243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D735865-966F-3744-A747-F73A659490B2}" type="slidenum">
              <a:rPr lang="en-US"/>
              <a:pPr>
                <a:defRPr/>
              </a:pPr>
              <a:t>‹#›</a:t>
            </a:fld>
            <a:endParaRPr lang="en-US"/>
          </a:p>
        </p:txBody>
      </p:sp>
    </p:spTree>
    <p:extLst>
      <p:ext uri="{BB962C8B-B14F-4D97-AF65-F5344CB8AC3E}">
        <p14:creationId xmlns:p14="http://schemas.microsoft.com/office/powerpoint/2010/main" val="1090458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440A8ECC-B5E0-8F4D-A524-6DE5D9E22FE9}" type="slidenum">
              <a:rPr lang="en-US"/>
              <a:pPr>
                <a:defRPr/>
              </a:pPr>
              <a:t>‹#›</a:t>
            </a:fld>
            <a:endParaRPr lang="en-US"/>
          </a:p>
        </p:txBody>
      </p:sp>
    </p:spTree>
    <p:extLst>
      <p:ext uri="{BB962C8B-B14F-4D97-AF65-F5344CB8AC3E}">
        <p14:creationId xmlns:p14="http://schemas.microsoft.com/office/powerpoint/2010/main" val="29173959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AD2459F-EDC4-7448-A9B8-C0DE1D4C35CB}" type="slidenum">
              <a:rPr lang="en-US"/>
              <a:pPr>
                <a:defRPr/>
              </a:pPr>
              <a:t>‹#›</a:t>
            </a:fld>
            <a:endParaRPr lang="en-US"/>
          </a:p>
        </p:txBody>
      </p:sp>
    </p:spTree>
    <p:extLst>
      <p:ext uri="{BB962C8B-B14F-4D97-AF65-F5344CB8AC3E}">
        <p14:creationId xmlns:p14="http://schemas.microsoft.com/office/powerpoint/2010/main" val="31006917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4A29A188-1954-2649-BA20-C37FE53268B0}" type="slidenum">
              <a:rPr lang="en-US"/>
              <a:pPr>
                <a:defRPr/>
              </a:pPr>
              <a:t>‹#›</a:t>
            </a:fld>
            <a:endParaRPr lang="en-US"/>
          </a:p>
        </p:txBody>
      </p:sp>
    </p:spTree>
    <p:extLst>
      <p:ext uri="{BB962C8B-B14F-4D97-AF65-F5344CB8AC3E}">
        <p14:creationId xmlns:p14="http://schemas.microsoft.com/office/powerpoint/2010/main" val="2258387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EBDC032-7435-D142-AACD-F4B3BA2B9B58}" type="slidenum">
              <a:rPr lang="en-US"/>
              <a:pPr>
                <a:defRPr/>
              </a:pPr>
              <a:t>‹#›</a:t>
            </a:fld>
            <a:endParaRPr lang="en-US"/>
          </a:p>
        </p:txBody>
      </p:sp>
    </p:spTree>
    <p:extLst>
      <p:ext uri="{BB962C8B-B14F-4D97-AF65-F5344CB8AC3E}">
        <p14:creationId xmlns:p14="http://schemas.microsoft.com/office/powerpoint/2010/main" val="15912686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2ED6AD1-2619-BB4F-AD4A-38B434B0B2AB}" type="slidenum">
              <a:rPr lang="en-US"/>
              <a:pPr>
                <a:defRPr/>
              </a:pPr>
              <a:t>‹#›</a:t>
            </a:fld>
            <a:endParaRPr lang="en-US"/>
          </a:p>
        </p:txBody>
      </p:sp>
    </p:spTree>
    <p:extLst>
      <p:ext uri="{BB962C8B-B14F-4D97-AF65-F5344CB8AC3E}">
        <p14:creationId xmlns:p14="http://schemas.microsoft.com/office/powerpoint/2010/main" val="23159738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750D255-E3D2-4042-BCAA-FF9A42040913}" type="slidenum">
              <a:rPr lang="en-US"/>
              <a:pPr>
                <a:defRPr/>
              </a:pPr>
              <a:t>‹#›</a:t>
            </a:fld>
            <a:endParaRPr lang="en-US"/>
          </a:p>
        </p:txBody>
      </p:sp>
    </p:spTree>
    <p:extLst>
      <p:ext uri="{BB962C8B-B14F-4D97-AF65-F5344CB8AC3E}">
        <p14:creationId xmlns:p14="http://schemas.microsoft.com/office/powerpoint/2010/main" val="15400418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DCF360AB-E0F2-1B4E-BFB7-FECAF73F9849}" type="slidenum">
              <a:rPr lang="en-US"/>
              <a:pPr>
                <a:defRPr/>
              </a:pPr>
              <a:t>‹#›</a:t>
            </a:fld>
            <a:endParaRPr lang="en-US"/>
          </a:p>
        </p:txBody>
      </p:sp>
    </p:spTree>
    <p:extLst>
      <p:ext uri="{BB962C8B-B14F-4D97-AF65-F5344CB8AC3E}">
        <p14:creationId xmlns:p14="http://schemas.microsoft.com/office/powerpoint/2010/main" val="5816657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3278F5C5-0EBC-F940-AF7C-EC698B371ABA}" type="slidenum">
              <a:rPr lang="en-US"/>
              <a:pPr>
                <a:defRPr/>
              </a:pPr>
              <a:t>‹#›</a:t>
            </a:fld>
            <a:endParaRPr lang="en-US"/>
          </a:p>
        </p:txBody>
      </p:sp>
    </p:spTree>
    <p:extLst>
      <p:ext uri="{BB962C8B-B14F-4D97-AF65-F5344CB8AC3E}">
        <p14:creationId xmlns:p14="http://schemas.microsoft.com/office/powerpoint/2010/main" val="25804409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4" name="Rectangle 6"/>
          <p:cNvSpPr>
            <a:spLocks noGrp="1" noChangeArrowheads="1"/>
          </p:cNvSpPr>
          <p:nvPr>
            <p:ph type="sldNum" sz="quarter" idx="12"/>
          </p:nvPr>
        </p:nvSpPr>
        <p:spPr/>
        <p:txBody>
          <a:bodyPr/>
          <a:lstStyle>
            <a:lvl1pPr eaLnBrk="0" hangingPunct="0">
              <a:defRPr/>
            </a:lvl1pPr>
          </a:lstStyle>
          <a:p>
            <a:pPr>
              <a:defRPr/>
            </a:pPr>
            <a:fld id="{5C101656-CEE4-684F-8F4A-B58C4E1E79B2}" type="slidenum">
              <a:rPr lang="en-GB"/>
              <a:pPr>
                <a:defRPr/>
              </a:pPr>
              <a:t>‹#›</a:t>
            </a:fld>
            <a:endParaRPr lang="en-GB"/>
          </a:p>
        </p:txBody>
      </p:sp>
    </p:spTree>
    <p:extLst>
      <p:ext uri="{BB962C8B-B14F-4D97-AF65-F5344CB8AC3E}">
        <p14:creationId xmlns:p14="http://schemas.microsoft.com/office/powerpoint/2010/main" val="9521833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96406F-BE49-164D-98DC-2A8518A5FBC6}" type="slidenum">
              <a:rPr lang="en-US"/>
              <a:pPr>
                <a:defRPr/>
              </a:pPr>
              <a:t>‹#›</a:t>
            </a:fld>
            <a:endParaRPr lang="en-US"/>
          </a:p>
        </p:txBody>
      </p:sp>
    </p:spTree>
    <p:extLst>
      <p:ext uri="{BB962C8B-B14F-4D97-AF65-F5344CB8AC3E}">
        <p14:creationId xmlns:p14="http://schemas.microsoft.com/office/powerpoint/2010/main" val="4017382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640ACFC-4A78-124C-837C-1EE41E06B651}" type="slidenum">
              <a:rPr lang="en-US"/>
              <a:pPr>
                <a:defRPr/>
              </a:pPr>
              <a:t>‹#›</a:t>
            </a:fld>
            <a:endParaRPr lang="en-US"/>
          </a:p>
        </p:txBody>
      </p:sp>
    </p:spTree>
    <p:extLst>
      <p:ext uri="{BB962C8B-B14F-4D97-AF65-F5344CB8AC3E}">
        <p14:creationId xmlns:p14="http://schemas.microsoft.com/office/powerpoint/2010/main" val="30379148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0CE435D-52F6-5C4E-9EB5-0711F332BAAB}" type="slidenum">
              <a:rPr lang="en-US"/>
              <a:pPr>
                <a:defRPr/>
              </a:pPr>
              <a:t>‹#›</a:t>
            </a:fld>
            <a:endParaRPr lang="en-US"/>
          </a:p>
        </p:txBody>
      </p:sp>
    </p:spTree>
    <p:extLst>
      <p:ext uri="{BB962C8B-B14F-4D97-AF65-F5344CB8AC3E}">
        <p14:creationId xmlns:p14="http://schemas.microsoft.com/office/powerpoint/2010/main" val="40018776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7B93542-2B7F-C24A-A3AE-0730AAF74467}" type="slidenum">
              <a:rPr lang="en-US"/>
              <a:pPr>
                <a:defRPr/>
              </a:pPr>
              <a:t>‹#›</a:t>
            </a:fld>
            <a:endParaRPr lang="en-US"/>
          </a:p>
        </p:txBody>
      </p:sp>
    </p:spTree>
    <p:extLst>
      <p:ext uri="{BB962C8B-B14F-4D97-AF65-F5344CB8AC3E}">
        <p14:creationId xmlns:p14="http://schemas.microsoft.com/office/powerpoint/2010/main" val="9891839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D827C80-BEF2-8541-83B8-D2F0D6BE098A}" type="slidenum">
              <a:rPr lang="en-US"/>
              <a:pPr>
                <a:defRPr/>
              </a:pPr>
              <a:t>‹#›</a:t>
            </a:fld>
            <a:endParaRPr lang="en-US"/>
          </a:p>
        </p:txBody>
      </p:sp>
    </p:spTree>
    <p:extLst>
      <p:ext uri="{BB962C8B-B14F-4D97-AF65-F5344CB8AC3E}">
        <p14:creationId xmlns:p14="http://schemas.microsoft.com/office/powerpoint/2010/main" val="18958042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489DC66-FB8F-6941-96BE-E8CA71834DD5}" type="slidenum">
              <a:rPr lang="en-US"/>
              <a:pPr>
                <a:defRPr/>
              </a:pPr>
              <a:t>‹#›</a:t>
            </a:fld>
            <a:endParaRPr lang="en-US"/>
          </a:p>
        </p:txBody>
      </p:sp>
    </p:spTree>
    <p:extLst>
      <p:ext uri="{BB962C8B-B14F-4D97-AF65-F5344CB8AC3E}">
        <p14:creationId xmlns:p14="http://schemas.microsoft.com/office/powerpoint/2010/main" val="36456178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8B60B9B-AF4C-354B-A62D-63B387C4B125}" type="slidenum">
              <a:rPr lang="en-US"/>
              <a:pPr>
                <a:defRPr/>
              </a:pPr>
              <a:t>‹#›</a:t>
            </a:fld>
            <a:endParaRPr lang="en-US"/>
          </a:p>
        </p:txBody>
      </p:sp>
    </p:spTree>
    <p:extLst>
      <p:ext uri="{BB962C8B-B14F-4D97-AF65-F5344CB8AC3E}">
        <p14:creationId xmlns:p14="http://schemas.microsoft.com/office/powerpoint/2010/main" val="13066788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30D024A-F959-D141-BF8D-801FA29C845D}" type="slidenum">
              <a:rPr lang="en-US"/>
              <a:pPr>
                <a:defRPr/>
              </a:pPr>
              <a:t>‹#›</a:t>
            </a:fld>
            <a:endParaRPr lang="en-US"/>
          </a:p>
        </p:txBody>
      </p:sp>
    </p:spTree>
    <p:extLst>
      <p:ext uri="{BB962C8B-B14F-4D97-AF65-F5344CB8AC3E}">
        <p14:creationId xmlns:p14="http://schemas.microsoft.com/office/powerpoint/2010/main" val="33931139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FD2F8F6-D207-6945-8C7B-063FD44B0296}" type="slidenum">
              <a:rPr lang="en-US"/>
              <a:pPr>
                <a:defRPr/>
              </a:pPr>
              <a:t>‹#›</a:t>
            </a:fld>
            <a:endParaRPr lang="en-US"/>
          </a:p>
        </p:txBody>
      </p:sp>
    </p:spTree>
    <p:extLst>
      <p:ext uri="{BB962C8B-B14F-4D97-AF65-F5344CB8AC3E}">
        <p14:creationId xmlns:p14="http://schemas.microsoft.com/office/powerpoint/2010/main" val="2539473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EB35A3F-89FE-5747-8DB9-69DC6A522C75}" type="slidenum">
              <a:rPr lang="en-US"/>
              <a:pPr>
                <a:defRPr/>
              </a:pPr>
              <a:t>‹#›</a:t>
            </a:fld>
            <a:endParaRPr lang="en-US"/>
          </a:p>
        </p:txBody>
      </p:sp>
    </p:spTree>
    <p:extLst>
      <p:ext uri="{BB962C8B-B14F-4D97-AF65-F5344CB8AC3E}">
        <p14:creationId xmlns:p14="http://schemas.microsoft.com/office/powerpoint/2010/main" val="3222918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800C912-BCEF-B449-9909-4B0C37B35947}" type="slidenum">
              <a:rPr lang="en-US"/>
              <a:pPr>
                <a:defRPr/>
              </a:pPr>
              <a:t>‹#›</a:t>
            </a:fld>
            <a:endParaRPr lang="en-US"/>
          </a:p>
        </p:txBody>
      </p:sp>
    </p:spTree>
    <p:extLst>
      <p:ext uri="{BB962C8B-B14F-4D97-AF65-F5344CB8AC3E}">
        <p14:creationId xmlns:p14="http://schemas.microsoft.com/office/powerpoint/2010/main" val="4601537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7A3791-16A2-E846-A848-73A780067FAB}" type="slidenum">
              <a:rPr lang="en-US"/>
              <a:pPr>
                <a:defRPr/>
              </a:pPr>
              <a:t>‹#›</a:t>
            </a:fld>
            <a:endParaRPr lang="en-US"/>
          </a:p>
        </p:txBody>
      </p:sp>
    </p:spTree>
    <p:extLst>
      <p:ext uri="{BB962C8B-B14F-4D97-AF65-F5344CB8AC3E}">
        <p14:creationId xmlns:p14="http://schemas.microsoft.com/office/powerpoint/2010/main" val="4097641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E45A438-A07C-1E40-8DE7-6DE5221CA339}" type="slidenum">
              <a:rPr lang="en-US"/>
              <a:pPr>
                <a:defRPr/>
              </a:pPr>
              <a:t>‹#›</a:t>
            </a:fld>
            <a:endParaRPr lang="en-US"/>
          </a:p>
        </p:txBody>
      </p:sp>
    </p:spTree>
    <p:extLst>
      <p:ext uri="{BB962C8B-B14F-4D97-AF65-F5344CB8AC3E}">
        <p14:creationId xmlns:p14="http://schemas.microsoft.com/office/powerpoint/2010/main" val="33240835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 name="Freeform 23"/>
            <p:cNvSpPr>
              <a:spLocks/>
            </p:cNvSpPr>
            <p:nvPr/>
          </p:nvSpPr>
          <p:spPr bwMode="hidden">
            <a:xfrm>
              <a:off x="5041" y="0"/>
              <a:ext cx="719" cy="845"/>
            </a:xfrm>
            <a:custGeom>
              <a:avLst/>
              <a:gdLst>
                <a:gd name="T0" fmla="*/ 763 w 717"/>
                <a:gd name="T1" fmla="*/ 845 h 845"/>
                <a:gd name="T2" fmla="*/ 763 w 717"/>
                <a:gd name="T3" fmla="*/ 821 h 845"/>
                <a:gd name="T4" fmla="*/ 620 w 717"/>
                <a:gd name="T5" fmla="*/ 605 h 845"/>
                <a:gd name="T6" fmla="*/ 429 w 717"/>
                <a:gd name="T7" fmla="*/ 396 h 845"/>
                <a:gd name="T8" fmla="*/ 244 w 717"/>
                <a:gd name="T9" fmla="*/ 192 h 845"/>
                <a:gd name="T10" fmla="*/ 17 w 717"/>
                <a:gd name="T11" fmla="*/ 0 h 845"/>
                <a:gd name="T12" fmla="*/ 0 w 717"/>
                <a:gd name="T13" fmla="*/ 0 h 845"/>
                <a:gd name="T14" fmla="*/ 232 w 717"/>
                <a:gd name="T15" fmla="*/ 198 h 845"/>
                <a:gd name="T16" fmla="*/ 423 w 717"/>
                <a:gd name="T17" fmla="*/ 408 h 845"/>
                <a:gd name="T18" fmla="*/ 614 w 717"/>
                <a:gd name="T19" fmla="*/ 623 h 845"/>
                <a:gd name="T20" fmla="*/ 763 w 717"/>
                <a:gd name="T21" fmla="*/ 845 h 845"/>
                <a:gd name="T22" fmla="*/ 763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 name="Freeform 24"/>
            <p:cNvSpPr>
              <a:spLocks/>
            </p:cNvSpPr>
            <p:nvPr/>
          </p:nvSpPr>
          <p:spPr bwMode="hidden">
            <a:xfrm>
              <a:off x="5352" y="0"/>
              <a:ext cx="408" cy="414"/>
            </a:xfrm>
            <a:custGeom>
              <a:avLst/>
              <a:gdLst>
                <a:gd name="T0" fmla="*/ 430 w 407"/>
                <a:gd name="T1" fmla="*/ 414 h 414"/>
                <a:gd name="T2" fmla="*/ 430 w 407"/>
                <a:gd name="T3" fmla="*/ 396 h 414"/>
                <a:gd name="T4" fmla="*/ 245 w 407"/>
                <a:gd name="T5" fmla="*/ 192 h 414"/>
                <a:gd name="T6" fmla="*/ 12 w 407"/>
                <a:gd name="T7" fmla="*/ 0 h 414"/>
                <a:gd name="T8" fmla="*/ 0 w 407"/>
                <a:gd name="T9" fmla="*/ 0 h 414"/>
                <a:gd name="T10" fmla="*/ 108 w 407"/>
                <a:gd name="T11" fmla="*/ 102 h 414"/>
                <a:gd name="T12" fmla="*/ 239 w 407"/>
                <a:gd name="T13" fmla="*/ 204 h 414"/>
                <a:gd name="T14" fmla="*/ 430 w 407"/>
                <a:gd name="T15" fmla="*/ 414 h 414"/>
                <a:gd name="T16" fmla="*/ 430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5" name="Freeform 26"/>
            <p:cNvSpPr>
              <a:spLocks/>
            </p:cNvSpPr>
            <p:nvPr/>
          </p:nvSpPr>
          <p:spPr bwMode="hidden">
            <a:xfrm>
              <a:off x="6" y="0"/>
              <a:ext cx="588" cy="599"/>
            </a:xfrm>
            <a:custGeom>
              <a:avLst/>
              <a:gdLst>
                <a:gd name="T0" fmla="*/ 632 w 586"/>
                <a:gd name="T1" fmla="*/ 0 h 599"/>
                <a:gd name="T2" fmla="*/ 614 w 586"/>
                <a:gd name="T3" fmla="*/ 0 h 599"/>
                <a:gd name="T4" fmla="*/ 430 w 586"/>
                <a:gd name="T5" fmla="*/ 132 h 599"/>
                <a:gd name="T6" fmla="*/ 280 w 586"/>
                <a:gd name="T7" fmla="*/ 270 h 599"/>
                <a:gd name="T8" fmla="*/ 120 w 586"/>
                <a:gd name="T9" fmla="*/ 420 h 599"/>
                <a:gd name="T10" fmla="*/ 0 w 586"/>
                <a:gd name="T11" fmla="*/ 575 h 599"/>
                <a:gd name="T12" fmla="*/ 0 w 586"/>
                <a:gd name="T13" fmla="*/ 599 h 599"/>
                <a:gd name="T14" fmla="*/ 120 w 586"/>
                <a:gd name="T15" fmla="*/ 432 h 599"/>
                <a:gd name="T16" fmla="*/ 280 w 586"/>
                <a:gd name="T17" fmla="*/ 282 h 599"/>
                <a:gd name="T18" fmla="*/ 436 w 586"/>
                <a:gd name="T19" fmla="*/ 138 h 599"/>
                <a:gd name="T20" fmla="*/ 632 w 586"/>
                <a:gd name="T21" fmla="*/ 0 h 599"/>
                <a:gd name="T22" fmla="*/ 632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6" name="Freeform 27"/>
            <p:cNvSpPr>
              <a:spLocks/>
            </p:cNvSpPr>
            <p:nvPr/>
          </p:nvSpPr>
          <p:spPr bwMode="hidden">
            <a:xfrm>
              <a:off x="6" y="0"/>
              <a:ext cx="270" cy="252"/>
            </a:xfrm>
            <a:custGeom>
              <a:avLst/>
              <a:gdLst>
                <a:gd name="T0" fmla="*/ 292 w 269"/>
                <a:gd name="T1" fmla="*/ 0 h 252"/>
                <a:gd name="T2" fmla="*/ 274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2 w 269"/>
                <a:gd name="T15" fmla="*/ 0 h 252"/>
                <a:gd name="T16" fmla="*/ 292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4135"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4136" name="Rectangle 40"/>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41" name="Rectangle 41"/>
          <p:cNvSpPr>
            <a:spLocks noGrp="1" noChangeArrowheads="1"/>
          </p:cNvSpPr>
          <p:nvPr>
            <p:ph type="dt" sz="quarter" idx="10"/>
          </p:nvPr>
        </p:nvSpPr>
        <p:spPr/>
        <p:txBody>
          <a:bodyPr/>
          <a:lstStyle>
            <a:lvl1pPr>
              <a:defRPr/>
            </a:lvl1pPr>
          </a:lstStyle>
          <a:p>
            <a:pPr>
              <a:defRPr/>
            </a:pPr>
            <a:endParaRPr lang="en-US"/>
          </a:p>
        </p:txBody>
      </p:sp>
      <p:sp>
        <p:nvSpPr>
          <p:cNvPr id="42" name="Rectangle 42"/>
          <p:cNvSpPr>
            <a:spLocks noGrp="1" noChangeArrowheads="1"/>
          </p:cNvSpPr>
          <p:nvPr>
            <p:ph type="ftr" sz="quarter" idx="11"/>
          </p:nvPr>
        </p:nvSpPr>
        <p:spPr/>
        <p:txBody>
          <a:bodyPr/>
          <a:lstStyle>
            <a:lvl1pPr>
              <a:defRPr/>
            </a:lvl1pPr>
          </a:lstStyle>
          <a:p>
            <a:pPr>
              <a:defRPr/>
            </a:pPr>
            <a:endParaRPr lang="en-US"/>
          </a:p>
        </p:txBody>
      </p:sp>
      <p:sp>
        <p:nvSpPr>
          <p:cNvPr id="43" name="Rectangle 43"/>
          <p:cNvSpPr>
            <a:spLocks noGrp="1" noChangeArrowheads="1"/>
          </p:cNvSpPr>
          <p:nvPr>
            <p:ph type="sldNum" sz="quarter" idx="12"/>
          </p:nvPr>
        </p:nvSpPr>
        <p:spPr/>
        <p:txBody>
          <a:bodyPr/>
          <a:lstStyle>
            <a:lvl1pPr>
              <a:defRPr/>
            </a:lvl1pPr>
          </a:lstStyle>
          <a:p>
            <a:pPr>
              <a:defRPr/>
            </a:pPr>
            <a:fld id="{6FF67984-F56A-DF4F-BF6C-0C19E3E443D0}" type="slidenum">
              <a:rPr lang="en-US"/>
              <a:pPr>
                <a:defRPr/>
              </a:pPr>
              <a:t>‹#›</a:t>
            </a:fld>
            <a:endParaRPr lang="en-US"/>
          </a:p>
        </p:txBody>
      </p:sp>
    </p:spTree>
    <p:extLst>
      <p:ext uri="{BB962C8B-B14F-4D97-AF65-F5344CB8AC3E}">
        <p14:creationId xmlns:p14="http://schemas.microsoft.com/office/powerpoint/2010/main" val="29518244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34731694-AE76-5F4F-B005-2048F9A29388}" type="slidenum">
              <a:rPr lang="en-US"/>
              <a:pPr>
                <a:defRPr/>
              </a:pPr>
              <a:t>‹#›</a:t>
            </a:fld>
            <a:endParaRPr lang="en-US"/>
          </a:p>
        </p:txBody>
      </p:sp>
    </p:spTree>
    <p:extLst>
      <p:ext uri="{BB962C8B-B14F-4D97-AF65-F5344CB8AC3E}">
        <p14:creationId xmlns:p14="http://schemas.microsoft.com/office/powerpoint/2010/main" val="4727027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3526D192-5BA0-8A4F-BD67-9109978D784F}" type="slidenum">
              <a:rPr lang="en-US"/>
              <a:pPr>
                <a:defRPr/>
              </a:pPr>
              <a:t>‹#›</a:t>
            </a:fld>
            <a:endParaRPr lang="en-US"/>
          </a:p>
        </p:txBody>
      </p:sp>
    </p:spTree>
    <p:extLst>
      <p:ext uri="{BB962C8B-B14F-4D97-AF65-F5344CB8AC3E}">
        <p14:creationId xmlns:p14="http://schemas.microsoft.com/office/powerpoint/2010/main" val="39644816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CDBAB552-9A13-F644-A062-1D8739A17FA0}" type="slidenum">
              <a:rPr lang="en-US"/>
              <a:pPr>
                <a:defRPr/>
              </a:pPr>
              <a:t>‹#›</a:t>
            </a:fld>
            <a:endParaRPr lang="en-US"/>
          </a:p>
        </p:txBody>
      </p:sp>
    </p:spTree>
    <p:extLst>
      <p:ext uri="{BB962C8B-B14F-4D97-AF65-F5344CB8AC3E}">
        <p14:creationId xmlns:p14="http://schemas.microsoft.com/office/powerpoint/2010/main" val="26202276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1"/>
          <p:cNvSpPr>
            <a:spLocks noGrp="1" noChangeArrowheads="1"/>
          </p:cNvSpPr>
          <p:nvPr>
            <p:ph type="ftr" sz="quarter" idx="11"/>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nvPr>
        </p:nvSpPr>
        <p:spPr>
          <a:ln/>
        </p:spPr>
        <p:txBody>
          <a:bodyPr/>
          <a:lstStyle>
            <a:lvl1pPr>
              <a:defRPr/>
            </a:lvl1pPr>
          </a:lstStyle>
          <a:p>
            <a:pPr>
              <a:defRPr/>
            </a:pPr>
            <a:fld id="{94B9A86D-471D-A242-B8EA-465C570B6F30}" type="slidenum">
              <a:rPr lang="en-US"/>
              <a:pPr>
                <a:defRPr/>
              </a:pPr>
              <a:t>‹#›</a:t>
            </a:fld>
            <a:endParaRPr lang="en-US"/>
          </a:p>
        </p:txBody>
      </p:sp>
    </p:spTree>
    <p:extLst>
      <p:ext uri="{BB962C8B-B14F-4D97-AF65-F5344CB8AC3E}">
        <p14:creationId xmlns:p14="http://schemas.microsoft.com/office/powerpoint/2010/main" val="7778693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9BD23538-7D57-E44B-A6DE-7B5FD016CC9A}" type="slidenum">
              <a:rPr lang="en-US"/>
              <a:pPr>
                <a:defRPr/>
              </a:pPr>
              <a:t>‹#›</a:t>
            </a:fld>
            <a:endParaRPr lang="en-US"/>
          </a:p>
        </p:txBody>
      </p:sp>
    </p:spTree>
    <p:extLst>
      <p:ext uri="{BB962C8B-B14F-4D97-AF65-F5344CB8AC3E}">
        <p14:creationId xmlns:p14="http://schemas.microsoft.com/office/powerpoint/2010/main" val="36722343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p>
        </p:txBody>
      </p:sp>
      <p:sp>
        <p:nvSpPr>
          <p:cNvPr id="3" name="Rectangle 41"/>
          <p:cNvSpPr>
            <a:spLocks noGrp="1" noChangeArrowheads="1"/>
          </p:cNvSpPr>
          <p:nvPr>
            <p:ph type="ftr" sz="quarter" idx="11"/>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nvPr>
        </p:nvSpPr>
        <p:spPr>
          <a:ln/>
        </p:spPr>
        <p:txBody>
          <a:bodyPr/>
          <a:lstStyle>
            <a:lvl1pPr>
              <a:defRPr/>
            </a:lvl1pPr>
          </a:lstStyle>
          <a:p>
            <a:pPr>
              <a:defRPr/>
            </a:pPr>
            <a:fld id="{7F5CC154-F639-AF43-86AF-5DFE242C74A0}" type="slidenum">
              <a:rPr lang="en-US"/>
              <a:pPr>
                <a:defRPr/>
              </a:pPr>
              <a:t>‹#›</a:t>
            </a:fld>
            <a:endParaRPr lang="en-US"/>
          </a:p>
        </p:txBody>
      </p:sp>
    </p:spTree>
    <p:extLst>
      <p:ext uri="{BB962C8B-B14F-4D97-AF65-F5344CB8AC3E}">
        <p14:creationId xmlns:p14="http://schemas.microsoft.com/office/powerpoint/2010/main" val="1420391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BF76D3CC-16F0-BB4A-ABC2-7BB6679525E5}" type="slidenum">
              <a:rPr lang="en-US"/>
              <a:pPr>
                <a:defRPr/>
              </a:pPr>
              <a:t>‹#›</a:t>
            </a:fld>
            <a:endParaRPr lang="en-US"/>
          </a:p>
        </p:txBody>
      </p:sp>
    </p:spTree>
    <p:extLst>
      <p:ext uri="{BB962C8B-B14F-4D97-AF65-F5344CB8AC3E}">
        <p14:creationId xmlns:p14="http://schemas.microsoft.com/office/powerpoint/2010/main" val="28511841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0ED016EC-F0BF-A741-AD5C-36888619E17A}" type="slidenum">
              <a:rPr lang="en-US"/>
              <a:pPr>
                <a:defRPr/>
              </a:pPr>
              <a:t>‹#›</a:t>
            </a:fld>
            <a:endParaRPr lang="en-US"/>
          </a:p>
        </p:txBody>
      </p:sp>
    </p:spTree>
    <p:extLst>
      <p:ext uri="{BB962C8B-B14F-4D97-AF65-F5344CB8AC3E}">
        <p14:creationId xmlns:p14="http://schemas.microsoft.com/office/powerpoint/2010/main" val="31821421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AD1ECDD5-485D-DC41-8183-31B57698E60A}" type="slidenum">
              <a:rPr lang="en-US"/>
              <a:pPr>
                <a:defRPr/>
              </a:pPr>
              <a:t>‹#›</a:t>
            </a:fld>
            <a:endParaRPr lang="en-US"/>
          </a:p>
        </p:txBody>
      </p:sp>
    </p:spTree>
    <p:extLst>
      <p:ext uri="{BB962C8B-B14F-4D97-AF65-F5344CB8AC3E}">
        <p14:creationId xmlns:p14="http://schemas.microsoft.com/office/powerpoint/2010/main" val="2540924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83086FC-EA5B-D34F-A486-A815886E833F}" type="slidenum">
              <a:rPr lang="en-US"/>
              <a:pPr>
                <a:defRPr/>
              </a:pPr>
              <a:t>‹#›</a:t>
            </a:fld>
            <a:endParaRPr lang="en-US"/>
          </a:p>
        </p:txBody>
      </p:sp>
    </p:spTree>
    <p:extLst>
      <p:ext uri="{BB962C8B-B14F-4D97-AF65-F5344CB8AC3E}">
        <p14:creationId xmlns:p14="http://schemas.microsoft.com/office/powerpoint/2010/main" val="428588817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71A7C3D6-69D1-DE4F-8A29-19C70445FF8B}" type="slidenum">
              <a:rPr lang="en-US"/>
              <a:pPr>
                <a:defRPr/>
              </a:pPr>
              <a:t>‹#›</a:t>
            </a:fld>
            <a:endParaRPr lang="en-US"/>
          </a:p>
        </p:txBody>
      </p:sp>
    </p:spTree>
    <p:extLst>
      <p:ext uri="{BB962C8B-B14F-4D97-AF65-F5344CB8AC3E}">
        <p14:creationId xmlns:p14="http://schemas.microsoft.com/office/powerpoint/2010/main" val="13777324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0"/>
          <p:cNvSpPr>
            <a:spLocks noGrp="1" noChangeArrowheads="1"/>
          </p:cNvSpPr>
          <p:nvPr>
            <p:ph type="dt" sz="half" idx="10"/>
          </p:nvPr>
        </p:nvSpPr>
        <p:spPr>
          <a:ln/>
        </p:spPr>
        <p:txBody>
          <a:bodyPr/>
          <a:lstStyle>
            <a:lvl1pPr>
              <a:defRPr/>
            </a:lvl1pPr>
          </a:lstStyle>
          <a:p>
            <a:pPr>
              <a:defRPr/>
            </a:pPr>
            <a:endParaRPr lang="en-US"/>
          </a:p>
        </p:txBody>
      </p:sp>
      <p:sp>
        <p:nvSpPr>
          <p:cNvPr id="7" name="Rectangle 41"/>
          <p:cNvSpPr>
            <a:spLocks noGrp="1" noChangeArrowheads="1"/>
          </p:cNvSpPr>
          <p:nvPr>
            <p:ph type="ftr" sz="quarter" idx="11"/>
          </p:nvPr>
        </p:nvSpPr>
        <p:spPr>
          <a:ln/>
        </p:spPr>
        <p:txBody>
          <a:bodyPr/>
          <a:lstStyle>
            <a:lvl1pPr>
              <a:defRPr/>
            </a:lvl1pPr>
          </a:lstStyle>
          <a:p>
            <a:pPr>
              <a:defRPr/>
            </a:pPr>
            <a:endParaRPr lang="en-US"/>
          </a:p>
        </p:txBody>
      </p:sp>
      <p:sp>
        <p:nvSpPr>
          <p:cNvPr id="8" name="Rectangle 42"/>
          <p:cNvSpPr>
            <a:spLocks noGrp="1" noChangeArrowheads="1"/>
          </p:cNvSpPr>
          <p:nvPr>
            <p:ph type="sldNum" sz="quarter" idx="12"/>
          </p:nvPr>
        </p:nvSpPr>
        <p:spPr>
          <a:ln/>
        </p:spPr>
        <p:txBody>
          <a:bodyPr/>
          <a:lstStyle>
            <a:lvl1pPr>
              <a:defRPr/>
            </a:lvl1pPr>
          </a:lstStyle>
          <a:p>
            <a:pPr>
              <a:defRPr/>
            </a:pPr>
            <a:fld id="{27FE2B38-8EBA-3D4A-8021-F2ED27DBE7B5}" type="slidenum">
              <a:rPr lang="en-US"/>
              <a:pPr>
                <a:defRPr/>
              </a:pPr>
              <a:t>‹#›</a:t>
            </a:fld>
            <a:endParaRPr lang="en-US"/>
          </a:p>
        </p:txBody>
      </p:sp>
    </p:spTree>
    <p:extLst>
      <p:ext uri="{BB962C8B-B14F-4D97-AF65-F5344CB8AC3E}">
        <p14:creationId xmlns:p14="http://schemas.microsoft.com/office/powerpoint/2010/main" val="13699061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42272526-E102-7747-841B-6946BE2740DE}" type="slidenum">
              <a:rPr lang="en-US"/>
              <a:pPr>
                <a:defRPr/>
              </a:pPr>
              <a:t>‹#›</a:t>
            </a:fld>
            <a:endParaRPr lang="en-US"/>
          </a:p>
        </p:txBody>
      </p:sp>
    </p:spTree>
    <p:extLst>
      <p:ext uri="{BB962C8B-B14F-4D97-AF65-F5344CB8AC3E}">
        <p14:creationId xmlns:p14="http://schemas.microsoft.com/office/powerpoint/2010/main" val="40341814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22"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819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4089E9B1-61F4-A543-A7CF-0D13101B2A35}" type="slidenum">
              <a:rPr lang="en-US"/>
              <a:pPr>
                <a:defRPr/>
              </a:pPr>
              <a:t>‹#›</a:t>
            </a:fld>
            <a:endParaRPr lang="en-US"/>
          </a:p>
        </p:txBody>
      </p:sp>
    </p:spTree>
    <p:extLst>
      <p:ext uri="{BB962C8B-B14F-4D97-AF65-F5344CB8AC3E}">
        <p14:creationId xmlns:p14="http://schemas.microsoft.com/office/powerpoint/2010/main" val="31145882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46C4F62A-25FB-C74B-9235-20AB94D1E7D6}" type="slidenum">
              <a:rPr lang="en-US"/>
              <a:pPr>
                <a:defRPr/>
              </a:pPr>
              <a:t>‹#›</a:t>
            </a:fld>
            <a:endParaRPr lang="en-US"/>
          </a:p>
        </p:txBody>
      </p:sp>
    </p:spTree>
    <p:extLst>
      <p:ext uri="{BB962C8B-B14F-4D97-AF65-F5344CB8AC3E}">
        <p14:creationId xmlns:p14="http://schemas.microsoft.com/office/powerpoint/2010/main" val="24715233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19A2E9FF-C8CB-244A-AB48-214A3BFC4BB3}" type="slidenum">
              <a:rPr lang="en-US"/>
              <a:pPr>
                <a:defRPr/>
              </a:pPr>
              <a:t>‹#›</a:t>
            </a:fld>
            <a:endParaRPr lang="en-US"/>
          </a:p>
        </p:txBody>
      </p:sp>
    </p:spTree>
    <p:extLst>
      <p:ext uri="{BB962C8B-B14F-4D97-AF65-F5344CB8AC3E}">
        <p14:creationId xmlns:p14="http://schemas.microsoft.com/office/powerpoint/2010/main" val="35507763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E6BD662C-2165-FD4D-97F6-0023499B59CF}" type="slidenum">
              <a:rPr lang="en-US"/>
              <a:pPr>
                <a:defRPr/>
              </a:pPr>
              <a:t>‹#›</a:t>
            </a:fld>
            <a:endParaRPr lang="en-US"/>
          </a:p>
        </p:txBody>
      </p:sp>
    </p:spTree>
    <p:extLst>
      <p:ext uri="{BB962C8B-B14F-4D97-AF65-F5344CB8AC3E}">
        <p14:creationId xmlns:p14="http://schemas.microsoft.com/office/powerpoint/2010/main" val="20980523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a:defRPr>
            </a:lvl1pPr>
          </a:lstStyle>
          <a:p>
            <a:pPr>
              <a:defRPr/>
            </a:pPr>
            <a:fld id="{29AFD8ED-9F9F-6E40-AAD8-EAE5A9AFFA1C}" type="slidenum">
              <a:rPr lang="en-US"/>
              <a:pPr>
                <a:defRPr/>
              </a:pPr>
              <a:t>‹#›</a:t>
            </a:fld>
            <a:endParaRPr lang="en-US"/>
          </a:p>
        </p:txBody>
      </p:sp>
    </p:spTree>
    <p:extLst>
      <p:ext uri="{BB962C8B-B14F-4D97-AF65-F5344CB8AC3E}">
        <p14:creationId xmlns:p14="http://schemas.microsoft.com/office/powerpoint/2010/main" val="6235641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a:defRPr>
            </a:lvl1pPr>
          </a:lstStyle>
          <a:p>
            <a:pPr>
              <a:defRPr/>
            </a:pPr>
            <a:fld id="{80740E28-0920-3248-8340-91CFDECA0E10}" type="slidenum">
              <a:rPr lang="en-US"/>
              <a:pPr>
                <a:defRPr/>
              </a:pPr>
              <a:t>‹#›</a:t>
            </a:fld>
            <a:endParaRPr lang="en-US"/>
          </a:p>
        </p:txBody>
      </p:sp>
    </p:spTree>
    <p:extLst>
      <p:ext uri="{BB962C8B-B14F-4D97-AF65-F5344CB8AC3E}">
        <p14:creationId xmlns:p14="http://schemas.microsoft.com/office/powerpoint/2010/main" val="42931562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a:defRPr>
            </a:lvl1pPr>
          </a:lstStyle>
          <a:p>
            <a:pPr>
              <a:defRPr/>
            </a:pPr>
            <a:fld id="{D654737E-CB50-F94C-A272-307B712428DB}" type="slidenum">
              <a:rPr lang="en-US"/>
              <a:pPr>
                <a:defRPr/>
              </a:pPr>
              <a:t>‹#›</a:t>
            </a:fld>
            <a:endParaRPr lang="en-US"/>
          </a:p>
        </p:txBody>
      </p:sp>
    </p:spTree>
    <p:extLst>
      <p:ext uri="{BB962C8B-B14F-4D97-AF65-F5344CB8AC3E}">
        <p14:creationId xmlns:p14="http://schemas.microsoft.com/office/powerpoint/2010/main" val="8590387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5771B1C-FC8C-D045-B53F-E6950D90901B}" type="slidenum">
              <a:rPr lang="en-US"/>
              <a:pPr>
                <a:defRPr/>
              </a:pPr>
              <a:t>‹#›</a:t>
            </a:fld>
            <a:endParaRPr lang="en-US"/>
          </a:p>
        </p:txBody>
      </p:sp>
    </p:spTree>
    <p:extLst>
      <p:ext uri="{BB962C8B-B14F-4D97-AF65-F5344CB8AC3E}">
        <p14:creationId xmlns:p14="http://schemas.microsoft.com/office/powerpoint/2010/main" val="128659081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D983FEE6-12C0-E74E-88DE-B4755FCD800B}" type="slidenum">
              <a:rPr lang="en-US"/>
              <a:pPr>
                <a:defRPr/>
              </a:pPr>
              <a:t>‹#›</a:t>
            </a:fld>
            <a:endParaRPr lang="en-US"/>
          </a:p>
        </p:txBody>
      </p:sp>
    </p:spTree>
    <p:extLst>
      <p:ext uri="{BB962C8B-B14F-4D97-AF65-F5344CB8AC3E}">
        <p14:creationId xmlns:p14="http://schemas.microsoft.com/office/powerpoint/2010/main" val="189131371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13CC3943-3E13-7447-BC41-6430886C62DA}" type="slidenum">
              <a:rPr lang="en-US"/>
              <a:pPr>
                <a:defRPr/>
              </a:pPr>
              <a:t>‹#›</a:t>
            </a:fld>
            <a:endParaRPr lang="en-US"/>
          </a:p>
        </p:txBody>
      </p:sp>
    </p:spTree>
    <p:extLst>
      <p:ext uri="{BB962C8B-B14F-4D97-AF65-F5344CB8AC3E}">
        <p14:creationId xmlns:p14="http://schemas.microsoft.com/office/powerpoint/2010/main" val="22492026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85E1D409-54D1-2748-AA2E-962B7CBEE5C0}" type="slidenum">
              <a:rPr lang="en-US"/>
              <a:pPr>
                <a:defRPr/>
              </a:pPr>
              <a:t>‹#›</a:t>
            </a:fld>
            <a:endParaRPr lang="en-US"/>
          </a:p>
        </p:txBody>
      </p:sp>
    </p:spTree>
    <p:extLst>
      <p:ext uri="{BB962C8B-B14F-4D97-AF65-F5344CB8AC3E}">
        <p14:creationId xmlns:p14="http://schemas.microsoft.com/office/powerpoint/2010/main" val="339764382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ADDCC53F-2F9F-4344-831B-034231C63AF1}" type="slidenum">
              <a:rPr lang="en-US"/>
              <a:pPr>
                <a:defRPr/>
              </a:pPr>
              <a:t>‹#›</a:t>
            </a:fld>
            <a:endParaRPr lang="en-US"/>
          </a:p>
        </p:txBody>
      </p:sp>
    </p:spTree>
    <p:extLst>
      <p:ext uri="{BB962C8B-B14F-4D97-AF65-F5344CB8AC3E}">
        <p14:creationId xmlns:p14="http://schemas.microsoft.com/office/powerpoint/2010/main" val="223077534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spcBef>
                <a:spcPct val="20000"/>
              </a:spcBef>
              <a:defRPr/>
            </a:lvl1pPr>
          </a:lstStyle>
          <a:p>
            <a:pPr>
              <a:defRPr/>
            </a:pPr>
            <a:fld id="{94BE83C0-B352-D44E-8008-53D6515ADE50}" type="slidenum">
              <a:rPr lang="en-US"/>
              <a:pPr>
                <a:defRPr/>
              </a:pPr>
              <a:t>‹#›</a:t>
            </a:fld>
            <a:endParaRPr lang="en-US"/>
          </a:p>
        </p:txBody>
      </p:sp>
    </p:spTree>
    <p:extLst>
      <p:ext uri="{BB962C8B-B14F-4D97-AF65-F5344CB8AC3E}">
        <p14:creationId xmlns:p14="http://schemas.microsoft.com/office/powerpoint/2010/main" val="351166271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spcBef>
                <a:spcPct val="20000"/>
              </a:spcBef>
              <a:defRPr/>
            </a:lvl1pPr>
          </a:lstStyle>
          <a:p>
            <a:pPr>
              <a:defRPr/>
            </a:pPr>
            <a:fld id="{8D7D1FCA-ABE4-F245-940B-EF6F7C150821}" type="slidenum">
              <a:rPr lang="en-US"/>
              <a:pPr>
                <a:defRPr/>
              </a:pPr>
              <a:t>‹#›</a:t>
            </a:fld>
            <a:endParaRPr lang="en-US"/>
          </a:p>
        </p:txBody>
      </p:sp>
    </p:spTree>
    <p:extLst>
      <p:ext uri="{BB962C8B-B14F-4D97-AF65-F5344CB8AC3E}">
        <p14:creationId xmlns:p14="http://schemas.microsoft.com/office/powerpoint/2010/main" val="236640812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spcBef>
                <a:spcPct val="20000"/>
              </a:spcBef>
              <a:defRPr/>
            </a:lvl1pPr>
          </a:lstStyle>
          <a:p>
            <a:pPr>
              <a:defRPr/>
            </a:pPr>
            <a:fld id="{1487C178-B7FB-A442-A217-D1BF7AFD62BB}" type="slidenum">
              <a:rPr lang="en-US"/>
              <a:pPr>
                <a:defRPr/>
              </a:pPr>
              <a:t>‹#›</a:t>
            </a:fld>
            <a:endParaRPr lang="en-US"/>
          </a:p>
        </p:txBody>
      </p:sp>
    </p:spTree>
    <p:extLst>
      <p:ext uri="{BB962C8B-B14F-4D97-AF65-F5344CB8AC3E}">
        <p14:creationId xmlns:p14="http://schemas.microsoft.com/office/powerpoint/2010/main" val="38828580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spcBef>
                <a:spcPct val="20000"/>
              </a:spcBef>
              <a:defRPr/>
            </a:lvl1pPr>
          </a:lstStyle>
          <a:p>
            <a:pPr>
              <a:defRPr/>
            </a:pPr>
            <a:fld id="{7C6C7264-AAE6-124C-921C-B525FCC12947}" type="slidenum">
              <a:rPr lang="en-US"/>
              <a:pPr>
                <a:defRPr/>
              </a:pPr>
              <a:t>‹#›</a:t>
            </a:fld>
            <a:endParaRPr lang="en-US"/>
          </a:p>
        </p:txBody>
      </p:sp>
    </p:spTree>
    <p:extLst>
      <p:ext uri="{BB962C8B-B14F-4D97-AF65-F5344CB8AC3E}">
        <p14:creationId xmlns:p14="http://schemas.microsoft.com/office/powerpoint/2010/main" val="295669725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spcBef>
                <a:spcPct val="20000"/>
              </a:spcBef>
              <a:defRPr/>
            </a:lvl1pPr>
          </a:lstStyle>
          <a:p>
            <a:pPr>
              <a:defRPr/>
            </a:pPr>
            <a:fld id="{2953C668-EB57-7A46-AFFA-00A817D03316}" type="slidenum">
              <a:rPr lang="en-US"/>
              <a:pPr>
                <a:defRPr/>
              </a:pPr>
              <a:t>‹#›</a:t>
            </a:fld>
            <a:endParaRPr lang="en-US"/>
          </a:p>
        </p:txBody>
      </p:sp>
    </p:spTree>
    <p:extLst>
      <p:ext uri="{BB962C8B-B14F-4D97-AF65-F5344CB8AC3E}">
        <p14:creationId xmlns:p14="http://schemas.microsoft.com/office/powerpoint/2010/main" val="121546988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spcBef>
                <a:spcPct val="20000"/>
              </a:spcBef>
              <a:defRPr/>
            </a:lvl1pPr>
          </a:lstStyle>
          <a:p>
            <a:pPr>
              <a:defRPr/>
            </a:pPr>
            <a:fld id="{4B97F25A-4CE1-994F-B8A7-CD1DAFC5CE3C}" type="slidenum">
              <a:rPr lang="en-US"/>
              <a:pPr>
                <a:defRPr/>
              </a:pPr>
              <a:t>‹#›</a:t>
            </a:fld>
            <a:endParaRPr lang="en-US"/>
          </a:p>
        </p:txBody>
      </p:sp>
    </p:spTree>
    <p:extLst>
      <p:ext uri="{BB962C8B-B14F-4D97-AF65-F5344CB8AC3E}">
        <p14:creationId xmlns:p14="http://schemas.microsoft.com/office/powerpoint/2010/main" val="20297962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0E8EDD7-06F3-8D4D-9A9B-7433A365F32B}" type="slidenum">
              <a:rPr lang="en-US"/>
              <a:pPr>
                <a:defRPr/>
              </a:pPr>
              <a:t>‹#›</a:t>
            </a:fld>
            <a:endParaRPr lang="en-US"/>
          </a:p>
        </p:txBody>
      </p:sp>
    </p:spTree>
    <p:extLst>
      <p:ext uri="{BB962C8B-B14F-4D97-AF65-F5344CB8AC3E}">
        <p14:creationId xmlns:p14="http://schemas.microsoft.com/office/powerpoint/2010/main" val="22908287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spcBef>
                <a:spcPct val="20000"/>
              </a:spcBef>
              <a:defRPr/>
            </a:lvl1pPr>
          </a:lstStyle>
          <a:p>
            <a:pPr>
              <a:defRPr/>
            </a:pPr>
            <a:fld id="{BF5FFADC-21D0-F14C-9472-7924FED70434}" type="slidenum">
              <a:rPr lang="en-US"/>
              <a:pPr>
                <a:defRPr/>
              </a:pPr>
              <a:t>‹#›</a:t>
            </a:fld>
            <a:endParaRPr lang="en-US"/>
          </a:p>
        </p:txBody>
      </p:sp>
    </p:spTree>
    <p:extLst>
      <p:ext uri="{BB962C8B-B14F-4D97-AF65-F5344CB8AC3E}">
        <p14:creationId xmlns:p14="http://schemas.microsoft.com/office/powerpoint/2010/main" val="133204392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spcBef>
                <a:spcPct val="20000"/>
              </a:spcBef>
              <a:defRPr/>
            </a:lvl1pPr>
          </a:lstStyle>
          <a:p>
            <a:pPr>
              <a:defRPr/>
            </a:pPr>
            <a:fld id="{190A4F52-27B0-A540-8907-2E3C0AA74B85}" type="slidenum">
              <a:rPr lang="en-US"/>
              <a:pPr>
                <a:defRPr/>
              </a:pPr>
              <a:t>‹#›</a:t>
            </a:fld>
            <a:endParaRPr lang="en-US"/>
          </a:p>
        </p:txBody>
      </p:sp>
    </p:spTree>
    <p:extLst>
      <p:ext uri="{BB962C8B-B14F-4D97-AF65-F5344CB8AC3E}">
        <p14:creationId xmlns:p14="http://schemas.microsoft.com/office/powerpoint/2010/main" val="111443148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spcBef>
                <a:spcPct val="20000"/>
              </a:spcBef>
              <a:defRPr/>
            </a:lvl1pPr>
          </a:lstStyle>
          <a:p>
            <a:pPr>
              <a:defRPr/>
            </a:pPr>
            <a:fld id="{0C2D9839-3511-B245-A7E0-0A73D6DF5615}" type="slidenum">
              <a:rPr lang="en-US"/>
              <a:pPr>
                <a:defRPr/>
              </a:pPr>
              <a:t>‹#›</a:t>
            </a:fld>
            <a:endParaRPr lang="en-US"/>
          </a:p>
        </p:txBody>
      </p:sp>
    </p:spTree>
    <p:extLst>
      <p:ext uri="{BB962C8B-B14F-4D97-AF65-F5344CB8AC3E}">
        <p14:creationId xmlns:p14="http://schemas.microsoft.com/office/powerpoint/2010/main" val="62357164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spcBef>
                <a:spcPct val="20000"/>
              </a:spcBef>
              <a:defRPr/>
            </a:lvl1pPr>
          </a:lstStyle>
          <a:p>
            <a:pPr>
              <a:defRPr/>
            </a:pPr>
            <a:fld id="{2993F730-8CDA-2D44-ADA0-E6544D4FFA31}" type="slidenum">
              <a:rPr lang="en-US"/>
              <a:pPr>
                <a:defRPr/>
              </a:pPr>
              <a:t>‹#›</a:t>
            </a:fld>
            <a:endParaRPr lang="en-US"/>
          </a:p>
        </p:txBody>
      </p:sp>
    </p:spTree>
    <p:extLst>
      <p:ext uri="{BB962C8B-B14F-4D97-AF65-F5344CB8AC3E}">
        <p14:creationId xmlns:p14="http://schemas.microsoft.com/office/powerpoint/2010/main" val="410309285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spcBef>
                <a:spcPct val="20000"/>
              </a:spcBef>
              <a:defRPr/>
            </a:lvl1pPr>
          </a:lstStyle>
          <a:p>
            <a:pPr>
              <a:defRPr/>
            </a:pPr>
            <a:fld id="{A4D731B3-1252-D344-B393-58F52E6004B6}" type="slidenum">
              <a:rPr lang="en-US"/>
              <a:pPr>
                <a:defRPr/>
              </a:pPr>
              <a:t>‹#›</a:t>
            </a:fld>
            <a:endParaRPr lang="en-US"/>
          </a:p>
        </p:txBody>
      </p:sp>
    </p:spTree>
    <p:extLst>
      <p:ext uri="{BB962C8B-B14F-4D97-AF65-F5344CB8AC3E}">
        <p14:creationId xmlns:p14="http://schemas.microsoft.com/office/powerpoint/2010/main" val="41313265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5" name="Shape 5"/>
          <p:cNvSpPr>
            <a:spLocks noGrp="1"/>
          </p:cNvSpPr>
          <p:nvPr>
            <p:ph type="title"/>
          </p:nvPr>
        </p:nvSpPr>
        <p:spPr>
          <a:xfrm>
            <a:off x="892969" y="1187648"/>
            <a:ext cx="7358063" cy="2437805"/>
          </a:xfrm>
          <a:prstGeom prst="rect">
            <a:avLst/>
          </a:prstGeom>
        </p:spPr>
        <p:txBody>
          <a:bodyPr anchor="b"/>
          <a:lstStyle/>
          <a:p>
            <a:pPr lvl="0"/>
            <a:r>
              <a:t>Title Text</a:t>
            </a:r>
          </a:p>
        </p:txBody>
      </p:sp>
      <p:sp>
        <p:nvSpPr>
          <p:cNvPr id="6" name="Shape 6"/>
          <p:cNvSpPr>
            <a:spLocks noGrp="1"/>
          </p:cNvSpPr>
          <p:nvPr>
            <p:ph type="body" idx="1"/>
          </p:nvPr>
        </p:nvSpPr>
        <p:spPr>
          <a:xfrm>
            <a:off x="892969" y="3643313"/>
            <a:ext cx="7358063" cy="1026914"/>
          </a:xfrm>
          <a:prstGeom prst="rect">
            <a:avLst/>
          </a:prstGeom>
        </p:spPr>
        <p:txBody>
          <a:bodyPr anchor="t"/>
          <a:lstStyle>
            <a:lvl1pPr marL="0" indent="0" algn="ctr">
              <a:spcBef>
                <a:spcPts val="0"/>
              </a:spcBef>
              <a:buSzTx/>
              <a:buNone/>
              <a:defRPr sz="2500"/>
            </a:lvl1pPr>
            <a:lvl2pPr marL="0" indent="160729" algn="ctr">
              <a:spcBef>
                <a:spcPts val="0"/>
              </a:spcBef>
              <a:buSzTx/>
              <a:buNone/>
              <a:defRPr sz="2500"/>
            </a:lvl2pPr>
            <a:lvl3pPr marL="0" indent="321457" algn="ctr">
              <a:spcBef>
                <a:spcPts val="0"/>
              </a:spcBef>
              <a:buSzTx/>
              <a:buNone/>
              <a:defRPr sz="2500"/>
            </a:lvl3pPr>
            <a:lvl4pPr marL="0" indent="482186" algn="ctr">
              <a:spcBef>
                <a:spcPts val="0"/>
              </a:spcBef>
              <a:buSzTx/>
              <a:buNone/>
              <a:defRPr sz="2500"/>
            </a:lvl4pPr>
            <a:lvl5pPr marL="0" indent="642915" algn="ctr">
              <a:spcBef>
                <a:spcPts val="0"/>
              </a:spcBef>
              <a:buSzTx/>
              <a:buNone/>
              <a:defRPr sz="2500"/>
            </a:lvl5pPr>
          </a:lstStyle>
          <a:p>
            <a:pPr lvl="0"/>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444498862"/>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8" name="Shape 8"/>
          <p:cNvSpPr>
            <a:spLocks noGrp="1"/>
          </p:cNvSpPr>
          <p:nvPr>
            <p:ph type="title"/>
          </p:nvPr>
        </p:nvSpPr>
        <p:spPr>
          <a:xfrm>
            <a:off x="892969" y="4697016"/>
            <a:ext cx="7358063" cy="892969"/>
          </a:xfrm>
          <a:prstGeom prst="rect">
            <a:avLst/>
          </a:prstGeom>
        </p:spPr>
        <p:txBody>
          <a:bodyPr anchor="b"/>
          <a:lstStyle/>
          <a:p>
            <a:pPr lvl="0"/>
            <a:r>
              <a:t>Title Text</a:t>
            </a:r>
          </a:p>
        </p:txBody>
      </p:sp>
      <p:sp>
        <p:nvSpPr>
          <p:cNvPr id="9" name="Shape 9"/>
          <p:cNvSpPr>
            <a:spLocks noGrp="1"/>
          </p:cNvSpPr>
          <p:nvPr>
            <p:ph type="body" idx="1"/>
          </p:nvPr>
        </p:nvSpPr>
        <p:spPr>
          <a:xfrm>
            <a:off x="892969" y="5509617"/>
            <a:ext cx="7358063" cy="1026914"/>
          </a:xfrm>
          <a:prstGeom prst="rect">
            <a:avLst/>
          </a:prstGeom>
        </p:spPr>
        <p:txBody>
          <a:bodyPr anchor="t"/>
          <a:lstStyle>
            <a:lvl1pPr marL="0" indent="0" algn="ctr">
              <a:spcBef>
                <a:spcPts val="0"/>
              </a:spcBef>
              <a:buSzTx/>
              <a:buNone/>
              <a:defRPr sz="2500"/>
            </a:lvl1pPr>
            <a:lvl2pPr marL="0" indent="160729" algn="ctr">
              <a:spcBef>
                <a:spcPts val="0"/>
              </a:spcBef>
              <a:buSzTx/>
              <a:buNone/>
              <a:defRPr sz="2500"/>
            </a:lvl2pPr>
            <a:lvl3pPr marL="0" indent="321457" algn="ctr">
              <a:spcBef>
                <a:spcPts val="0"/>
              </a:spcBef>
              <a:buSzTx/>
              <a:buNone/>
              <a:defRPr sz="2500"/>
            </a:lvl3pPr>
            <a:lvl4pPr marL="0" indent="482186" algn="ctr">
              <a:spcBef>
                <a:spcPts val="0"/>
              </a:spcBef>
              <a:buSzTx/>
              <a:buNone/>
              <a:defRPr sz="2500"/>
            </a:lvl4pPr>
            <a:lvl5pPr marL="0" indent="642915" algn="ctr">
              <a:spcBef>
                <a:spcPts val="0"/>
              </a:spcBef>
              <a:buSzTx/>
              <a:buNone/>
              <a:defRPr sz="2500"/>
            </a:lvl5pPr>
          </a:lstStyle>
          <a:p>
            <a:pPr lvl="0"/>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810206019"/>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11" name="Shape 11"/>
          <p:cNvSpPr>
            <a:spLocks noGrp="1"/>
          </p:cNvSpPr>
          <p:nvPr>
            <p:ph type="title"/>
          </p:nvPr>
        </p:nvSpPr>
        <p:spPr>
          <a:xfrm>
            <a:off x="892969" y="2312789"/>
            <a:ext cx="7358063" cy="2232422"/>
          </a:xfrm>
          <a:prstGeom prst="rect">
            <a:avLst/>
          </a:prstGeom>
        </p:spPr>
        <p:txBody>
          <a:bodyPr/>
          <a:lstStyle/>
          <a:p>
            <a:pPr lvl="0"/>
            <a:r>
              <a:t>Title Text</a:t>
            </a:r>
          </a:p>
        </p:txBody>
      </p:sp>
    </p:spTree>
    <p:extLst>
      <p:ext uri="{BB962C8B-B14F-4D97-AF65-F5344CB8AC3E}">
        <p14:creationId xmlns:p14="http://schemas.microsoft.com/office/powerpoint/2010/main" val="3011480792"/>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13" name="Shape 13"/>
          <p:cNvSpPr>
            <a:spLocks noGrp="1"/>
          </p:cNvSpPr>
          <p:nvPr>
            <p:ph type="title"/>
          </p:nvPr>
        </p:nvSpPr>
        <p:spPr>
          <a:xfrm>
            <a:off x="678656" y="982265"/>
            <a:ext cx="3937992" cy="2839641"/>
          </a:xfrm>
          <a:prstGeom prst="rect">
            <a:avLst/>
          </a:prstGeom>
        </p:spPr>
        <p:txBody>
          <a:bodyPr anchor="b"/>
          <a:lstStyle>
            <a:lvl1pPr>
              <a:defRPr sz="4800"/>
            </a:lvl1pPr>
          </a:lstStyle>
          <a:p>
            <a:pPr lvl="0"/>
            <a:r>
              <a:t>Title Text</a:t>
            </a:r>
          </a:p>
        </p:txBody>
      </p:sp>
      <p:sp>
        <p:nvSpPr>
          <p:cNvPr id="14" name="Shape 14"/>
          <p:cNvSpPr>
            <a:spLocks noGrp="1"/>
          </p:cNvSpPr>
          <p:nvPr>
            <p:ph type="body" idx="1"/>
          </p:nvPr>
        </p:nvSpPr>
        <p:spPr>
          <a:xfrm>
            <a:off x="678656" y="3830836"/>
            <a:ext cx="3937992" cy="2062758"/>
          </a:xfrm>
          <a:prstGeom prst="rect">
            <a:avLst/>
          </a:prstGeom>
        </p:spPr>
        <p:txBody>
          <a:bodyPr anchor="t"/>
          <a:lstStyle>
            <a:lvl1pPr marL="0" indent="0" algn="ctr">
              <a:spcBef>
                <a:spcPts val="0"/>
              </a:spcBef>
              <a:buSzTx/>
              <a:buNone/>
              <a:defRPr sz="2500"/>
            </a:lvl1pPr>
            <a:lvl2pPr marL="0" indent="160729" algn="ctr">
              <a:spcBef>
                <a:spcPts val="0"/>
              </a:spcBef>
              <a:buSzTx/>
              <a:buNone/>
              <a:defRPr sz="2500"/>
            </a:lvl2pPr>
            <a:lvl3pPr marL="0" indent="321457" algn="ctr">
              <a:spcBef>
                <a:spcPts val="0"/>
              </a:spcBef>
              <a:buSzTx/>
              <a:buNone/>
              <a:defRPr sz="2500"/>
            </a:lvl3pPr>
            <a:lvl4pPr marL="0" indent="482186" algn="ctr">
              <a:spcBef>
                <a:spcPts val="0"/>
              </a:spcBef>
              <a:buSzTx/>
              <a:buNone/>
              <a:defRPr sz="2500"/>
            </a:lvl4pPr>
            <a:lvl5pPr marL="0" indent="642915" algn="ctr">
              <a:spcBef>
                <a:spcPts val="0"/>
              </a:spcBef>
              <a:buSzTx/>
              <a:buNone/>
              <a:defRPr sz="2500"/>
            </a:lvl5pPr>
          </a:lstStyle>
          <a:p>
            <a:pPr lvl="0"/>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430917030"/>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6" name="Shape 16"/>
          <p:cNvSpPr>
            <a:spLocks noGrp="1"/>
          </p:cNvSpPr>
          <p:nvPr>
            <p:ph type="title"/>
          </p:nvPr>
        </p:nvSpPr>
        <p:spPr>
          <a:prstGeom prst="rect">
            <a:avLst/>
          </a:prstGeom>
        </p:spPr>
        <p:txBody>
          <a:bodyPr/>
          <a:lstStyle/>
          <a:p>
            <a:pPr lvl="0"/>
            <a:r>
              <a:t>Title Text</a:t>
            </a:r>
          </a:p>
        </p:txBody>
      </p:sp>
    </p:spTree>
    <p:extLst>
      <p:ext uri="{BB962C8B-B14F-4D97-AF65-F5344CB8AC3E}">
        <p14:creationId xmlns:p14="http://schemas.microsoft.com/office/powerpoint/2010/main" val="2143700713"/>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F008B2E-D6A0-6145-89C1-3EDF51698425}" type="slidenum">
              <a:rPr lang="en-US"/>
              <a:pPr>
                <a:defRPr/>
              </a:pPr>
              <a:t>‹#›</a:t>
            </a:fld>
            <a:endParaRPr lang="en-US"/>
          </a:p>
        </p:txBody>
      </p:sp>
    </p:spTree>
    <p:extLst>
      <p:ext uri="{BB962C8B-B14F-4D97-AF65-F5344CB8AC3E}">
        <p14:creationId xmlns:p14="http://schemas.microsoft.com/office/powerpoint/2010/main" val="219243440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r>
              <a:t>Title Text</a:t>
            </a:r>
          </a:p>
        </p:txBody>
      </p:sp>
      <p:sp>
        <p:nvSpPr>
          <p:cNvPr id="19" name="Shape 19"/>
          <p:cNvSpPr>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lvl="0"/>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091857543"/>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21" name="Shape 21"/>
          <p:cNvSpPr>
            <a:spLocks noGrp="1"/>
          </p:cNvSpPr>
          <p:nvPr>
            <p:ph type="title"/>
          </p:nvPr>
        </p:nvSpPr>
        <p:spPr>
          <a:prstGeom prst="rect">
            <a:avLst/>
          </a:prstGeom>
        </p:spPr>
        <p:txBody>
          <a:bodyPr/>
          <a:lstStyle/>
          <a:p>
            <a:pPr lvl="0"/>
            <a:r>
              <a:t>Title Text</a:t>
            </a:r>
          </a:p>
        </p:txBody>
      </p:sp>
      <p:sp>
        <p:nvSpPr>
          <p:cNvPr id="22" name="Shape 22"/>
          <p:cNvSpPr>
            <a:spLocks noGrp="1"/>
          </p:cNvSpPr>
          <p:nvPr>
            <p:ph type="body" idx="1"/>
          </p:nvPr>
        </p:nvSpPr>
        <p:spPr>
          <a:xfrm>
            <a:off x="892969" y="1982391"/>
            <a:ext cx="3527227" cy="3973711"/>
          </a:xfrm>
          <a:prstGeom prst="rect">
            <a:avLst/>
          </a:prstGeom>
        </p:spPr>
        <p:txBody>
          <a:bodyPr/>
          <a:lstStyle>
            <a:lvl1pPr marL="258952" indent="-258952">
              <a:spcBef>
                <a:spcPts val="1969"/>
              </a:spcBef>
              <a:buBlip>
                <a:blip r:embed="rId2"/>
              </a:buBlip>
              <a:defRPr sz="2100"/>
            </a:lvl1pPr>
            <a:lvl2pPr marL="517903" indent="-258952">
              <a:spcBef>
                <a:spcPts val="1969"/>
              </a:spcBef>
              <a:buBlip>
                <a:blip r:embed="rId2"/>
              </a:buBlip>
              <a:defRPr sz="2100"/>
            </a:lvl2pPr>
            <a:lvl3pPr marL="776855" indent="-258952">
              <a:spcBef>
                <a:spcPts val="1969"/>
              </a:spcBef>
              <a:buBlip>
                <a:blip r:embed="rId2"/>
              </a:buBlip>
              <a:defRPr sz="2100"/>
            </a:lvl3pPr>
            <a:lvl4pPr marL="1035807" indent="-258952">
              <a:spcBef>
                <a:spcPts val="1969"/>
              </a:spcBef>
              <a:buBlip>
                <a:blip r:embed="rId2"/>
              </a:buBlip>
              <a:defRPr sz="2100"/>
            </a:lvl4pPr>
            <a:lvl5pPr marL="1294759" indent="-258952">
              <a:spcBef>
                <a:spcPts val="1969"/>
              </a:spcBef>
              <a:buBlip>
                <a:blip r:embed="rId2"/>
              </a:buBlip>
              <a:defRPr sz="2100"/>
            </a:lvl5pPr>
          </a:lstStyle>
          <a:p>
            <a:pPr lvl="0"/>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875758701"/>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24" name="Shape 24"/>
          <p:cNvSpPr>
            <a:spLocks noGrp="1"/>
          </p:cNvSpPr>
          <p:nvPr>
            <p:ph type="body" idx="1"/>
          </p:nvPr>
        </p:nvSpPr>
        <p:spPr>
          <a:xfrm>
            <a:off x="892969" y="821531"/>
            <a:ext cx="7358063" cy="5214938"/>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lvl="0"/>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403278110"/>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2092750"/>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2122115"/>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5068891"/>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3724172"/>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25BC10D-99F3-4047-9026-7D184BEBC316}" type="slidenum">
              <a:rPr lang="en-US"/>
              <a:pPr>
                <a:defRPr/>
              </a:pPr>
              <a:t>‹#›</a:t>
            </a:fld>
            <a:endParaRPr lang="en-US"/>
          </a:p>
        </p:txBody>
      </p:sp>
    </p:spTree>
    <p:extLst>
      <p:ext uri="{BB962C8B-B14F-4D97-AF65-F5344CB8AC3E}">
        <p14:creationId xmlns:p14="http://schemas.microsoft.com/office/powerpoint/2010/main" val="3410090524"/>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1ED72E4-775D-F04C-B13F-8B13ABF8F117}" type="slidenum">
              <a:rPr lang="en-US"/>
              <a:pPr>
                <a:defRPr/>
              </a:pPr>
              <a:t>‹#›</a:t>
            </a:fld>
            <a:endParaRPr lang="en-US"/>
          </a:p>
        </p:txBody>
      </p:sp>
    </p:spTree>
    <p:extLst>
      <p:ext uri="{BB962C8B-B14F-4D97-AF65-F5344CB8AC3E}">
        <p14:creationId xmlns:p14="http://schemas.microsoft.com/office/powerpoint/2010/main" val="2729132079"/>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C2FC27-729F-6D4D-90F3-C7F5D2466506}" type="slidenum">
              <a:rPr lang="en-US"/>
              <a:pPr>
                <a:defRPr/>
              </a:pPr>
              <a:t>‹#›</a:t>
            </a:fld>
            <a:endParaRPr lang="en-US"/>
          </a:p>
        </p:txBody>
      </p:sp>
    </p:spTree>
    <p:extLst>
      <p:ext uri="{BB962C8B-B14F-4D97-AF65-F5344CB8AC3E}">
        <p14:creationId xmlns:p14="http://schemas.microsoft.com/office/powerpoint/2010/main" val="419591234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theme" Target="../theme/theme10.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1.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2.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3.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4.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slideLayout" Target="../slideLayouts/slideLayout163.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1.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theme" Target="../theme/theme16.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2.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theme" Target="../theme/theme17.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slideLayout" Target="../slideLayouts/slideLayout198.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slideLayout" Target="../slideLayouts/slideLayout197.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5" Type="http://schemas.openxmlformats.org/officeDocument/2006/relationships/theme" Target="../theme/theme18.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 Id="rId14" Type="http://schemas.openxmlformats.org/officeDocument/2006/relationships/slideLayout" Target="../slideLayouts/slideLayout19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slideLayout" Target="../slideLayouts/slideLayout212.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slideLayout" Target="../slideLayouts/slideLayout211.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xml"/><Relationship Id="rId1"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8.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9.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image" Target="../media/image4.png"/><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7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defRPr/>
            </a:pPr>
            <a:endParaRPr lang="en-US"/>
          </a:p>
        </p:txBody>
      </p:sp>
      <p:sp>
        <p:nvSpPr>
          <p:cNvPr id="327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p>
        </p:txBody>
      </p:sp>
      <p:sp>
        <p:nvSpPr>
          <p:cNvPr id="327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9730E86B-A66C-1E41-B973-D7C900A74D9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330" r:id="rId1"/>
    <p:sldLayoutId id="2147488331" r:id="rId2"/>
    <p:sldLayoutId id="2147488332" r:id="rId3"/>
    <p:sldLayoutId id="2147488333" r:id="rId4"/>
    <p:sldLayoutId id="2147488334" r:id="rId5"/>
    <p:sldLayoutId id="2147488335" r:id="rId6"/>
    <p:sldLayoutId id="2147488336" r:id="rId7"/>
    <p:sldLayoutId id="2147488337" r:id="rId8"/>
    <p:sldLayoutId id="2147488338" r:id="rId9"/>
    <p:sldLayoutId id="2147488339" r:id="rId10"/>
    <p:sldLayoutId id="2147488340"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0706"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0071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0071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0071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7C187A0D-E349-2E4D-A666-B57BB3F95689}" type="slidenum">
              <a:rPr lang="en-US"/>
              <a:pPr eaLnBrk="1" hangingPunct="1">
                <a:defRPr/>
              </a:pPr>
              <a:t>‹#›</a:t>
            </a:fld>
            <a:endParaRPr lang="en-US"/>
          </a:p>
        </p:txBody>
      </p:sp>
    </p:spTree>
    <p:extLst>
      <p:ext uri="{BB962C8B-B14F-4D97-AF65-F5344CB8AC3E}">
        <p14:creationId xmlns:p14="http://schemas.microsoft.com/office/powerpoint/2010/main" val="2208268936"/>
      </p:ext>
    </p:extLst>
  </p:cSld>
  <p:clrMap bg1="dk2" tx1="lt1" bg2="dk1" tx2="lt2" accent1="accent1" accent2="accent2" accent3="accent3" accent4="accent4" accent5="accent5" accent6="accent6" hlink="hlink" folHlink="folHlink"/>
  <p:sldLayoutIdLst>
    <p:sldLayoutId id="2147488488" r:id="rId1"/>
    <p:sldLayoutId id="2147488489" r:id="rId2"/>
    <p:sldLayoutId id="2147488490" r:id="rId3"/>
    <p:sldLayoutId id="2147488491" r:id="rId4"/>
    <p:sldLayoutId id="2147488492" r:id="rId5"/>
    <p:sldLayoutId id="2147488493" r:id="rId6"/>
    <p:sldLayoutId id="2147488494" r:id="rId7"/>
    <p:sldLayoutId id="2147488495" r:id="rId8"/>
    <p:sldLayoutId id="2147488496" r:id="rId9"/>
    <p:sldLayoutId id="2147488497"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84052612"/>
      </p:ext>
    </p:extLst>
  </p:cSld>
  <p:clrMap bg1="lt1" tx1="dk1" bg2="lt2" tx2="dk2" accent1="accent1" accent2="accent2" accent3="accent3" accent4="accent4" accent5="accent5" accent6="accent6" hlink="hlink" folHlink="folHlink"/>
  <p:sldLayoutIdLst>
    <p:sldLayoutId id="2147488523" r:id="rId1"/>
    <p:sldLayoutId id="2147488524" r:id="rId2"/>
    <p:sldLayoutId id="2147488525" r:id="rId3"/>
    <p:sldLayoutId id="2147488526" r:id="rId4"/>
    <p:sldLayoutId id="2147488527" r:id="rId5"/>
    <p:sldLayoutId id="2147488528" r:id="rId6"/>
    <p:sldLayoutId id="2147488529" r:id="rId7"/>
    <p:sldLayoutId id="2147488530" r:id="rId8"/>
    <p:sldLayoutId id="2147488531" r:id="rId9"/>
    <p:sldLayoutId id="2147488532" r:id="rId10"/>
    <p:sldLayoutId id="214748853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953264"/>
      </p:ext>
    </p:extLst>
  </p:cSld>
  <p:clrMap bg1="lt1" tx1="dk1" bg2="lt2" tx2="dk2" accent1="accent1" accent2="accent2" accent3="accent3" accent4="accent4" accent5="accent5" accent6="accent6" hlink="hlink" folHlink="folHlink"/>
  <p:sldLayoutIdLst>
    <p:sldLayoutId id="2147488535" r:id="rId1"/>
    <p:sldLayoutId id="2147488536" r:id="rId2"/>
    <p:sldLayoutId id="2147488537" r:id="rId3"/>
    <p:sldLayoutId id="2147488538" r:id="rId4"/>
    <p:sldLayoutId id="2147488539" r:id="rId5"/>
    <p:sldLayoutId id="2147488540" r:id="rId6"/>
    <p:sldLayoutId id="2147488541" r:id="rId7"/>
    <p:sldLayoutId id="2147488542" r:id="rId8"/>
    <p:sldLayoutId id="2147488543" r:id="rId9"/>
    <p:sldLayoutId id="2147488544" r:id="rId10"/>
    <p:sldLayoutId id="214748854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8009425"/>
      </p:ext>
    </p:extLst>
  </p:cSld>
  <p:clrMap bg1="lt1" tx1="dk1" bg2="lt2" tx2="dk2" accent1="accent1" accent2="accent2" accent3="accent3" accent4="accent4" accent5="accent5" accent6="accent6" hlink="hlink" folHlink="folHlink"/>
  <p:sldLayoutIdLst>
    <p:sldLayoutId id="2147488547" r:id="rId1"/>
    <p:sldLayoutId id="2147488548" r:id="rId2"/>
    <p:sldLayoutId id="2147488549" r:id="rId3"/>
    <p:sldLayoutId id="2147488550" r:id="rId4"/>
    <p:sldLayoutId id="2147488551" r:id="rId5"/>
    <p:sldLayoutId id="2147488552" r:id="rId6"/>
    <p:sldLayoutId id="2147488553" r:id="rId7"/>
    <p:sldLayoutId id="2147488554" r:id="rId8"/>
    <p:sldLayoutId id="2147488555" r:id="rId9"/>
    <p:sldLayoutId id="2147488556" r:id="rId10"/>
    <p:sldLayoutId id="214748855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88026113"/>
      </p:ext>
    </p:extLst>
  </p:cSld>
  <p:clrMap bg1="lt1" tx1="dk1" bg2="lt2" tx2="dk2" accent1="accent1" accent2="accent2" accent3="accent3" accent4="accent4" accent5="accent5" accent6="accent6" hlink="hlink" folHlink="folHlink"/>
  <p:sldLayoutIdLst>
    <p:sldLayoutId id="2147488559" r:id="rId1"/>
    <p:sldLayoutId id="2147488560" r:id="rId2"/>
    <p:sldLayoutId id="2147488561" r:id="rId3"/>
    <p:sldLayoutId id="2147488562" r:id="rId4"/>
    <p:sldLayoutId id="2147488563" r:id="rId5"/>
    <p:sldLayoutId id="2147488564" r:id="rId6"/>
    <p:sldLayoutId id="2147488565" r:id="rId7"/>
    <p:sldLayoutId id="2147488566" r:id="rId8"/>
    <p:sldLayoutId id="2147488567" r:id="rId9"/>
    <p:sldLayoutId id="2147488568" r:id="rId10"/>
    <p:sldLayoutId id="214748856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072498443"/>
      </p:ext>
    </p:extLst>
  </p:cSld>
  <p:clrMap bg1="lt1" tx1="dk1" bg2="lt2" tx2="dk2" accent1="accent1" accent2="accent2" accent3="accent3" accent4="accent4" accent5="accent5" accent6="accent6" hlink="hlink" folHlink="folHlink"/>
  <p:sldLayoutIdLst>
    <p:sldLayoutId id="2147488583" r:id="rId1"/>
    <p:sldLayoutId id="2147488584" r:id="rId2"/>
    <p:sldLayoutId id="2147488585" r:id="rId3"/>
    <p:sldLayoutId id="2147488586" r:id="rId4"/>
    <p:sldLayoutId id="2147488587" r:id="rId5"/>
    <p:sldLayoutId id="2147488588" r:id="rId6"/>
    <p:sldLayoutId id="2147488589" r:id="rId7"/>
    <p:sldLayoutId id="2147488590" r:id="rId8"/>
    <p:sldLayoutId id="2147488591" r:id="rId9"/>
    <p:sldLayoutId id="2147488592" r:id="rId10"/>
    <p:sldLayoutId id="2147488593" r:id="rId11"/>
    <p:sldLayoutId id="2147488594" r:id="rId12"/>
    <p:sldLayoutId id="214748859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4F702E6C-E54F-4ADA-B1BB-3935B4D38A3F}" type="datetimeFigureOut">
              <a:rPr lang="en-US" smtClean="0">
                <a:solidFill>
                  <a:prstClr val="white">
                    <a:tint val="75000"/>
                  </a:prstClr>
                </a:solidFill>
                <a:latin typeface="Calibri"/>
                <a:ea typeface="+mn-ea"/>
                <a:cs typeface="+mn-cs"/>
              </a:rPr>
              <a:pPr fontAlgn="auto">
                <a:spcBef>
                  <a:spcPts val="0"/>
                </a:spcBef>
                <a:spcAft>
                  <a:spcPts val="0"/>
                </a:spcAft>
              </a:pPr>
              <a:t>1/31/22</a:t>
            </a:fld>
            <a:endParaRPr lang="en-US" dirty="0">
              <a:solidFill>
                <a:prstClr val="white">
                  <a:tint val="75000"/>
                </a:prstClr>
              </a:solidFill>
              <a:latin typeface="Calibri"/>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white">
                  <a:tint val="75000"/>
                </a:prstClr>
              </a:solidFill>
              <a:latin typeface="Calibri"/>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C5F3F7F1-2F37-47F2-BA62-FAA355CF0C4B}" type="slidenum">
              <a:rPr lang="en-US" smtClean="0">
                <a:solidFill>
                  <a:prstClr val="white">
                    <a:tint val="75000"/>
                  </a:prstClr>
                </a:solidFill>
                <a:latin typeface="Calibri"/>
                <a:ea typeface="+mn-ea"/>
                <a:cs typeface="+mn-cs"/>
              </a:rPr>
              <a:pPr fontAlgn="auto">
                <a:spcBef>
                  <a:spcPts val="0"/>
                </a:spcBef>
                <a:spcAft>
                  <a:spcPts val="0"/>
                </a:spcAft>
              </a:pPr>
              <a:t>‹#›</a:t>
            </a:fld>
            <a:endParaRPr lang="en-US" dirty="0">
              <a:solidFill>
                <a:prstClr val="white">
                  <a:tint val="75000"/>
                </a:prstClr>
              </a:solidFill>
              <a:latin typeface="Calibri"/>
              <a:ea typeface="+mn-ea"/>
              <a:cs typeface="+mn-cs"/>
            </a:endParaRPr>
          </a:p>
        </p:txBody>
      </p:sp>
    </p:spTree>
    <p:extLst>
      <p:ext uri="{BB962C8B-B14F-4D97-AF65-F5344CB8AC3E}">
        <p14:creationId xmlns:p14="http://schemas.microsoft.com/office/powerpoint/2010/main" val="1794973601"/>
      </p:ext>
    </p:extLst>
  </p:cSld>
  <p:clrMap bg1="dk1" tx1="lt1" bg2="dk2" tx2="lt2" accent1="accent1" accent2="accent2" accent3="accent3" accent4="accent4" accent5="accent5" accent6="accent6" hlink="hlink" folHlink="folHlink"/>
  <p:sldLayoutIdLst>
    <p:sldLayoutId id="2147488609" r:id="rId1"/>
    <p:sldLayoutId id="2147488610" r:id="rId2"/>
    <p:sldLayoutId id="2147488611" r:id="rId3"/>
    <p:sldLayoutId id="2147488612" r:id="rId4"/>
    <p:sldLayoutId id="2147488613" r:id="rId5"/>
    <p:sldLayoutId id="2147488614" r:id="rId6"/>
    <p:sldLayoutId id="2147488615" r:id="rId7"/>
    <p:sldLayoutId id="2147488616" r:id="rId8"/>
    <p:sldLayoutId id="2147488617" r:id="rId9"/>
    <p:sldLayoutId id="2147488618" r:id="rId10"/>
    <p:sldLayoutId id="21474886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9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a:solidFill>
                  <a:schemeClr val="tx1"/>
                </a:solidFill>
                <a:latin typeface="+mn-lt"/>
                <a:ea typeface="Times New Roman" pitchFamily="-105" charset="0"/>
                <a:cs typeface="Times New Roman" pitchFamily="-105" charset="0"/>
              </a:defRPr>
            </a:lvl1pPr>
          </a:lstStyle>
          <a:p>
            <a:pPr>
              <a:defRPr/>
            </a:pPr>
            <a:endParaRPr lang="en-US"/>
          </a:p>
        </p:txBody>
      </p:sp>
      <p:sp>
        <p:nvSpPr>
          <p:cNvPr id="829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sz="1400">
                <a:solidFill>
                  <a:schemeClr val="tx1"/>
                </a:solidFill>
                <a:latin typeface="+mn-lt"/>
                <a:ea typeface="Times New Roman" pitchFamily="-105" charset="0"/>
                <a:cs typeface="Times New Roman" pitchFamily="-105" charset="0"/>
              </a:defRPr>
            </a:lvl1pPr>
          </a:lstStyle>
          <a:p>
            <a:pPr>
              <a:defRPr/>
            </a:pPr>
            <a:endParaRPr lang="en-US"/>
          </a:p>
        </p:txBody>
      </p:sp>
      <p:sp>
        <p:nvSpPr>
          <p:cNvPr id="829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a:solidFill>
                  <a:schemeClr val="tx1"/>
                </a:solidFill>
                <a:latin typeface="Times New Roman" charset="0"/>
                <a:cs typeface="Times New Roman" charset="0"/>
              </a:defRPr>
            </a:lvl1pPr>
          </a:lstStyle>
          <a:p>
            <a:pPr>
              <a:defRPr/>
            </a:pPr>
            <a:fld id="{F79F1A1A-D36C-234D-8421-47FBB724656C}" type="slidenum">
              <a:rPr lang="en-US"/>
              <a:pPr>
                <a:defRPr/>
              </a:pPr>
              <a:t>‹#›</a:t>
            </a:fld>
            <a:endParaRPr lang="en-US"/>
          </a:p>
        </p:txBody>
      </p:sp>
    </p:spTree>
    <p:extLst>
      <p:ext uri="{BB962C8B-B14F-4D97-AF65-F5344CB8AC3E}">
        <p14:creationId xmlns:p14="http://schemas.microsoft.com/office/powerpoint/2010/main" val="3441441591"/>
      </p:ext>
    </p:extLst>
  </p:cSld>
  <p:clrMap bg1="lt1" tx1="dk1" bg2="lt2" tx2="dk2" accent1="accent1" accent2="accent2" accent3="accent3" accent4="accent4" accent5="accent5" accent6="accent6" hlink="hlink" folHlink="folHlink"/>
  <p:sldLayoutIdLst>
    <p:sldLayoutId id="2147488621" r:id="rId1"/>
    <p:sldLayoutId id="2147488622" r:id="rId2"/>
    <p:sldLayoutId id="2147488623" r:id="rId3"/>
    <p:sldLayoutId id="2147488624" r:id="rId4"/>
    <p:sldLayoutId id="2147488625" r:id="rId5"/>
    <p:sldLayoutId id="2147488626" r:id="rId6"/>
    <p:sldLayoutId id="2147488627" r:id="rId7"/>
    <p:sldLayoutId id="2147488628" r:id="rId8"/>
    <p:sldLayoutId id="2147488629" r:id="rId9"/>
    <p:sldLayoutId id="2147488630" r:id="rId10"/>
    <p:sldLayoutId id="2147488631"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20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192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72A3D39C-FAE0-8546-895C-B41D5DDCC209}" type="slidenum">
              <a:rPr lang="en-US"/>
              <a:pPr>
                <a:defRPr/>
              </a:pPr>
              <a:t>‹#›</a:t>
            </a:fld>
            <a:endParaRPr lang="en-US"/>
          </a:p>
        </p:txBody>
      </p:sp>
    </p:spTree>
    <p:extLst>
      <p:ext uri="{BB962C8B-B14F-4D97-AF65-F5344CB8AC3E}">
        <p14:creationId xmlns:p14="http://schemas.microsoft.com/office/powerpoint/2010/main" val="3017703758"/>
      </p:ext>
    </p:extLst>
  </p:cSld>
  <p:clrMap bg1="lt1" tx1="dk1" bg2="lt2" tx2="dk2" accent1="accent1" accent2="accent2" accent3="accent3" accent4="accent4" accent5="accent5" accent6="accent6" hlink="hlink" folHlink="folHlink"/>
  <p:sldLayoutIdLst>
    <p:sldLayoutId id="2147488633" r:id="rId1"/>
    <p:sldLayoutId id="2147488634" r:id="rId2"/>
    <p:sldLayoutId id="2147488635" r:id="rId3"/>
    <p:sldLayoutId id="2147488636" r:id="rId4"/>
    <p:sldLayoutId id="2147488637" r:id="rId5"/>
    <p:sldLayoutId id="2147488638" r:id="rId6"/>
    <p:sldLayoutId id="2147488639" r:id="rId7"/>
    <p:sldLayoutId id="2147488640" r:id="rId8"/>
    <p:sldLayoutId id="2147488641" r:id="rId9"/>
    <p:sldLayoutId id="2147488642" r:id="rId10"/>
    <p:sldLayoutId id="2147488643" r:id="rId11"/>
    <p:sldLayoutId id="2147488644" r:id="rId12"/>
    <p:sldLayoutId id="2147488645" r:id="rId13"/>
    <p:sldLayoutId id="2147488646" r:id="rId14"/>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604"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400">
                <a:latin typeface="Arial" pitchFamily="-112" charset="0"/>
                <a:ea typeface="Times New Roman" pitchFamily="-112" charset="0"/>
                <a:cs typeface="Times New Roman" pitchFamily="-112" charset="0"/>
              </a:defRPr>
            </a:lvl1pPr>
          </a:lstStyle>
          <a:p>
            <a:pPr>
              <a:defRPr/>
            </a:pPr>
            <a:endParaRPr lang="en-US"/>
          </a:p>
        </p:txBody>
      </p:sp>
      <p:sp>
        <p:nvSpPr>
          <p:cNvPr id="25605"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sz="1400">
                <a:latin typeface="Arial" pitchFamily="-112" charset="0"/>
                <a:ea typeface="Times New Roman" pitchFamily="-112" charset="0"/>
                <a:cs typeface="Times New Roman" pitchFamily="-112" charset="0"/>
              </a:defRPr>
            </a:lvl1pPr>
          </a:lstStyle>
          <a:p>
            <a:pPr>
              <a:defRPr/>
            </a:pPr>
            <a:endParaRPr lang="en-US"/>
          </a:p>
        </p:txBody>
      </p:sp>
      <p:sp>
        <p:nvSpPr>
          <p:cNvPr id="25606"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a:latin typeface="Arial" charset="0"/>
                <a:cs typeface="Times New Roman" charset="0"/>
              </a:defRPr>
            </a:lvl1pPr>
          </a:lstStyle>
          <a:p>
            <a:pPr>
              <a:defRPr/>
            </a:pPr>
            <a:fld id="{03B1A4CE-FD1C-9F4C-BFF5-E41BE9E32009}" type="slidenum">
              <a:rPr lang="en-US"/>
              <a:pPr>
                <a:defRPr/>
              </a:pPr>
              <a:t>‹#›</a:t>
            </a:fld>
            <a:endParaRPr lang="en-US"/>
          </a:p>
        </p:txBody>
      </p:sp>
    </p:spTree>
    <p:extLst>
      <p:ext uri="{BB962C8B-B14F-4D97-AF65-F5344CB8AC3E}">
        <p14:creationId xmlns:p14="http://schemas.microsoft.com/office/powerpoint/2010/main" val="462084737"/>
      </p:ext>
    </p:extLst>
  </p:cSld>
  <p:clrMap bg1="lt1" tx1="dk1" bg2="lt2" tx2="dk2" accent1="accent1" accent2="accent2" accent3="accent3" accent4="accent4" accent5="accent5" accent6="accent6" hlink="hlink" folHlink="folHlink"/>
  <p:sldLayoutIdLst>
    <p:sldLayoutId id="2147488672" r:id="rId1"/>
    <p:sldLayoutId id="2147488673" r:id="rId2"/>
    <p:sldLayoutId id="2147488674" r:id="rId3"/>
    <p:sldLayoutId id="2147488675" r:id="rId4"/>
    <p:sldLayoutId id="2147488676" r:id="rId5"/>
    <p:sldLayoutId id="2147488677" r:id="rId6"/>
    <p:sldLayoutId id="2147488678" r:id="rId7"/>
    <p:sldLayoutId id="2147488679" r:id="rId8"/>
    <p:sldLayoutId id="2147488680" r:id="rId9"/>
    <p:sldLayoutId id="2147488681" r:id="rId10"/>
    <p:sldLayoutId id="2147488682" r:id="rId11"/>
    <p:sldLayoutId id="2147488683" r:id="rId12"/>
    <p:sldLayoutId id="2147488684"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Arial" pitchFamily="-111" charset="0"/>
        </a:defRPr>
      </a:lvl6pPr>
      <a:lvl7pPr marL="914265" algn="ctr" rtl="0" fontAlgn="base">
        <a:spcBef>
          <a:spcPct val="0"/>
        </a:spcBef>
        <a:spcAft>
          <a:spcPct val="0"/>
        </a:spcAft>
        <a:defRPr sz="4400">
          <a:solidFill>
            <a:schemeClr val="tx2"/>
          </a:solidFill>
          <a:latin typeface="Arial" pitchFamily="-111" charset="0"/>
        </a:defRPr>
      </a:lvl7pPr>
      <a:lvl8pPr marL="1371396" algn="ctr" rtl="0" fontAlgn="base">
        <a:spcBef>
          <a:spcPct val="0"/>
        </a:spcBef>
        <a:spcAft>
          <a:spcPct val="0"/>
        </a:spcAft>
        <a:defRPr sz="4400">
          <a:solidFill>
            <a:schemeClr val="tx2"/>
          </a:solidFill>
          <a:latin typeface="Arial" pitchFamily="-111" charset="0"/>
        </a:defRPr>
      </a:lvl8pPr>
      <a:lvl9pPr marL="1828530" algn="ctr" rtl="0" fontAlgn="base">
        <a:spcBef>
          <a:spcPct val="0"/>
        </a:spcBef>
        <a:spcAft>
          <a:spcPct val="0"/>
        </a:spcAft>
        <a:defRPr sz="4400">
          <a:solidFill>
            <a:schemeClr val="tx2"/>
          </a:solidFill>
          <a:latin typeface="Arial" pitchFamily="-111"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839" indent="-285708"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829" indent="-228567"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961"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094"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225" indent="-228567" algn="l" rtl="0" fontAlgn="base">
        <a:spcBef>
          <a:spcPct val="20000"/>
        </a:spcBef>
        <a:spcAft>
          <a:spcPct val="0"/>
        </a:spcAft>
        <a:buChar char="»"/>
        <a:defRPr sz="2000">
          <a:solidFill>
            <a:schemeClr val="tx1"/>
          </a:solidFill>
          <a:latin typeface="+mn-lt"/>
          <a:ea typeface="ＭＳ Ｐゴシック" pitchFamily="-111"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1"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1"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1588" y="0"/>
            <a:ext cx="9148762" cy="6851650"/>
            <a:chOff x="1" y="0"/>
            <a:chExt cx="5763" cy="4316"/>
          </a:xfrm>
        </p:grpSpPr>
        <p:sp>
          <p:nvSpPr>
            <p:cNvPr id="307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7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7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grpSp>
          <p:nvGrpSpPr>
            <p:cNvPr id="50187" name="Group 6"/>
            <p:cNvGrpSpPr>
              <a:grpSpLocks/>
            </p:cNvGrpSpPr>
            <p:nvPr/>
          </p:nvGrpSpPr>
          <p:grpSpPr bwMode="auto">
            <a:xfrm>
              <a:off x="288" y="0"/>
              <a:ext cx="5098" cy="4316"/>
              <a:chOff x="288" y="0"/>
              <a:chExt cx="5098" cy="4316"/>
            </a:xfrm>
          </p:grpSpPr>
          <p:sp>
            <p:nvSpPr>
              <p:cNvPr id="3079"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0"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1"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2"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3"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4"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5"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6"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7"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8"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9"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90"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91"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grpSp>
        <p:sp>
          <p:nvSpPr>
            <p:cNvPr id="3092"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93"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94"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50191" name="Freeform 23"/>
            <p:cNvSpPr>
              <a:spLocks/>
            </p:cNvSpPr>
            <p:nvPr/>
          </p:nvSpPr>
          <p:spPr bwMode="hidden">
            <a:xfrm>
              <a:off x="5041" y="0"/>
              <a:ext cx="719" cy="845"/>
            </a:xfrm>
            <a:custGeom>
              <a:avLst/>
              <a:gdLst>
                <a:gd name="T0" fmla="*/ 765 w 717"/>
                <a:gd name="T1" fmla="*/ 845 h 845"/>
                <a:gd name="T2" fmla="*/ 765 w 717"/>
                <a:gd name="T3" fmla="*/ 821 h 845"/>
                <a:gd name="T4" fmla="*/ 622 w 717"/>
                <a:gd name="T5" fmla="*/ 605 h 845"/>
                <a:gd name="T6" fmla="*/ 430 w 717"/>
                <a:gd name="T7" fmla="*/ 396 h 845"/>
                <a:gd name="T8" fmla="*/ 245 w 717"/>
                <a:gd name="T9" fmla="*/ 192 h 845"/>
                <a:gd name="T10" fmla="*/ 17 w 717"/>
                <a:gd name="T11" fmla="*/ 0 h 845"/>
                <a:gd name="T12" fmla="*/ 0 w 717"/>
                <a:gd name="T13" fmla="*/ 0 h 845"/>
                <a:gd name="T14" fmla="*/ 233 w 717"/>
                <a:gd name="T15" fmla="*/ 198 h 845"/>
                <a:gd name="T16" fmla="*/ 424 w 717"/>
                <a:gd name="T17" fmla="*/ 408 h 845"/>
                <a:gd name="T18" fmla="*/ 616 w 717"/>
                <a:gd name="T19" fmla="*/ 623 h 845"/>
                <a:gd name="T20" fmla="*/ 765 w 717"/>
                <a:gd name="T21" fmla="*/ 845 h 845"/>
                <a:gd name="T22" fmla="*/ 765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0192" name="Freeform 24"/>
            <p:cNvSpPr>
              <a:spLocks/>
            </p:cNvSpPr>
            <p:nvPr/>
          </p:nvSpPr>
          <p:spPr bwMode="hidden">
            <a:xfrm>
              <a:off x="5352" y="0"/>
              <a:ext cx="408" cy="414"/>
            </a:xfrm>
            <a:custGeom>
              <a:avLst/>
              <a:gdLst>
                <a:gd name="T0" fmla="*/ 431 w 407"/>
                <a:gd name="T1" fmla="*/ 414 h 414"/>
                <a:gd name="T2" fmla="*/ 431 w 407"/>
                <a:gd name="T3" fmla="*/ 396 h 414"/>
                <a:gd name="T4" fmla="*/ 246 w 407"/>
                <a:gd name="T5" fmla="*/ 192 h 414"/>
                <a:gd name="T6" fmla="*/ 12 w 407"/>
                <a:gd name="T7" fmla="*/ 0 h 414"/>
                <a:gd name="T8" fmla="*/ 0 w 407"/>
                <a:gd name="T9" fmla="*/ 0 h 414"/>
                <a:gd name="T10" fmla="*/ 108 w 407"/>
                <a:gd name="T11" fmla="*/ 102 h 414"/>
                <a:gd name="T12" fmla="*/ 240 w 407"/>
                <a:gd name="T13" fmla="*/ 204 h 414"/>
                <a:gd name="T14" fmla="*/ 431 w 407"/>
                <a:gd name="T15" fmla="*/ 414 h 414"/>
                <a:gd name="T16" fmla="*/ 431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097"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50194" name="Freeform 26"/>
            <p:cNvSpPr>
              <a:spLocks/>
            </p:cNvSpPr>
            <p:nvPr/>
          </p:nvSpPr>
          <p:spPr bwMode="hidden">
            <a:xfrm>
              <a:off x="6" y="0"/>
              <a:ext cx="588" cy="599"/>
            </a:xfrm>
            <a:custGeom>
              <a:avLst/>
              <a:gdLst>
                <a:gd name="T0" fmla="*/ 634 w 586"/>
                <a:gd name="T1" fmla="*/ 0 h 599"/>
                <a:gd name="T2" fmla="*/ 616 w 586"/>
                <a:gd name="T3" fmla="*/ 0 h 599"/>
                <a:gd name="T4" fmla="*/ 431 w 586"/>
                <a:gd name="T5" fmla="*/ 132 h 599"/>
                <a:gd name="T6" fmla="*/ 281 w 586"/>
                <a:gd name="T7" fmla="*/ 270 h 599"/>
                <a:gd name="T8" fmla="*/ 120 w 586"/>
                <a:gd name="T9" fmla="*/ 420 h 599"/>
                <a:gd name="T10" fmla="*/ 0 w 586"/>
                <a:gd name="T11" fmla="*/ 575 h 599"/>
                <a:gd name="T12" fmla="*/ 0 w 586"/>
                <a:gd name="T13" fmla="*/ 599 h 599"/>
                <a:gd name="T14" fmla="*/ 120 w 586"/>
                <a:gd name="T15" fmla="*/ 432 h 599"/>
                <a:gd name="T16" fmla="*/ 281 w 586"/>
                <a:gd name="T17" fmla="*/ 282 h 599"/>
                <a:gd name="T18" fmla="*/ 437 w 586"/>
                <a:gd name="T19" fmla="*/ 138 h 599"/>
                <a:gd name="T20" fmla="*/ 634 w 586"/>
                <a:gd name="T21" fmla="*/ 0 h 599"/>
                <a:gd name="T22" fmla="*/ 634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0195" name="Freeform 27"/>
            <p:cNvSpPr>
              <a:spLocks/>
            </p:cNvSpPr>
            <p:nvPr/>
          </p:nvSpPr>
          <p:spPr bwMode="hidden">
            <a:xfrm>
              <a:off x="6" y="0"/>
              <a:ext cx="270" cy="252"/>
            </a:xfrm>
            <a:custGeom>
              <a:avLst/>
              <a:gdLst>
                <a:gd name="T0" fmla="*/ 293 w 269"/>
                <a:gd name="T1" fmla="*/ 0 h 252"/>
                <a:gd name="T2" fmla="*/ 275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3 w 269"/>
                <a:gd name="T15" fmla="*/ 0 h 252"/>
                <a:gd name="T16" fmla="*/ 293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0196"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0197"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0198"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grpSp>
          <p:nvGrpSpPr>
            <p:cNvPr id="50199" name="Group 31"/>
            <p:cNvGrpSpPr>
              <a:grpSpLocks/>
            </p:cNvGrpSpPr>
            <p:nvPr/>
          </p:nvGrpSpPr>
          <p:grpSpPr bwMode="auto">
            <a:xfrm>
              <a:off x="1" y="392"/>
              <a:ext cx="5758" cy="1571"/>
              <a:chOff x="1" y="392"/>
              <a:chExt cx="5758" cy="1571"/>
            </a:xfrm>
          </p:grpSpPr>
          <p:sp>
            <p:nvSpPr>
              <p:cNvPr id="50202"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0203"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0204"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0205"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0206"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50200"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0201"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3111"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112"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mn-lt"/>
                <a:ea typeface="ＭＳ Ｐゴシック" charset="-128"/>
                <a:cs typeface="ＭＳ Ｐゴシック" charset="-128"/>
              </a:defRPr>
            </a:lvl1pPr>
          </a:lstStyle>
          <a:p>
            <a:pPr>
              <a:defRPr/>
            </a:pPr>
            <a:endParaRPr lang="en-US"/>
          </a:p>
        </p:txBody>
      </p:sp>
      <p:sp>
        <p:nvSpPr>
          <p:cNvPr id="3113"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mn-lt"/>
                <a:ea typeface="ＭＳ Ｐゴシック" charset="-128"/>
                <a:cs typeface="ＭＳ Ｐゴシック" charset="-128"/>
              </a:defRPr>
            </a:lvl1pPr>
          </a:lstStyle>
          <a:p>
            <a:pPr>
              <a:defRPr/>
            </a:pPr>
            <a:endParaRPr lang="en-US"/>
          </a:p>
        </p:txBody>
      </p:sp>
      <p:sp>
        <p:nvSpPr>
          <p:cNvPr id="3114"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latin typeface="Verdana" charset="0"/>
              </a:defRPr>
            </a:lvl1pPr>
          </a:lstStyle>
          <a:p>
            <a:pPr>
              <a:defRPr/>
            </a:pPr>
            <a:fld id="{598790FB-3665-C347-A2D8-866FAB60B49D}" type="slidenum">
              <a:rPr lang="en-US"/>
              <a:pPr>
                <a:defRPr/>
              </a:pPr>
              <a:t>‹#›</a:t>
            </a:fld>
            <a:endParaRPr lang="en-US"/>
          </a:p>
        </p:txBody>
      </p:sp>
      <p:sp>
        <p:nvSpPr>
          <p:cNvPr id="311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426" r:id="rId1"/>
    <p:sldLayoutId id="2147488341" r:id="rId2"/>
    <p:sldLayoutId id="2147488342" r:id="rId3"/>
    <p:sldLayoutId id="2147488343" r:id="rId4"/>
    <p:sldLayoutId id="2147488344" r:id="rId5"/>
    <p:sldLayoutId id="2147488345" r:id="rId6"/>
    <p:sldLayoutId id="2147488346" r:id="rId7"/>
    <p:sldLayoutId id="2147488347" r:id="rId8"/>
    <p:sldLayoutId id="2147488348" r:id="rId9"/>
    <p:sldLayoutId id="2147488349" r:id="rId10"/>
    <p:sldLayoutId id="2147488350" r:id="rId11"/>
    <p:sldLayoutId id="2147488351" r:id="rId12"/>
    <p:sldLayoutId id="2147488352"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0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B6768771-2D7B-F64E-9DB5-6D823CF09EC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450" r:id="rId1"/>
    <p:sldLayoutId id="2147488451" r:id="rId2"/>
    <p:sldLayoutId id="2147488452" r:id="rId3"/>
    <p:sldLayoutId id="2147488453" r:id="rId4"/>
    <p:sldLayoutId id="2147488454" r:id="rId5"/>
    <p:sldLayoutId id="2147488455" r:id="rId6"/>
    <p:sldLayoutId id="2147488456" r:id="rId7"/>
    <p:sldLayoutId id="2147488457" r:id="rId8"/>
    <p:sldLayoutId id="2147488458" r:id="rId9"/>
    <p:sldLayoutId id="2147488459" r:id="rId10"/>
    <p:sldLayoutId id="2147488460" r:id="rId11"/>
    <p:sldLayoutId id="2147488461" r:id="rId12"/>
    <p:sldLayoutId id="214748846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443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ea typeface="Times New Roman"/>
                <a:cs typeface="Times New Roman"/>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ea typeface="Times New Roman"/>
                <a:cs typeface="Times New Roman"/>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Times New Roman" charset="0"/>
              </a:defRPr>
            </a:lvl1pPr>
          </a:lstStyle>
          <a:p>
            <a:pPr>
              <a:defRPr/>
            </a:pPr>
            <a:fld id="{C45451A9-CEE8-714D-9556-D12D617DC840}"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8463"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6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7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ea typeface="ＭＳ Ｐゴシック" charset="-128"/>
                <a:cs typeface="ＭＳ Ｐゴシック" charset="-128"/>
              </a:defRPr>
            </a:lvl1pPr>
          </a:lstStyle>
          <a:p>
            <a:pPr>
              <a:defRPr/>
            </a:pPr>
            <a:endParaRPr lang="en-US"/>
          </a:p>
        </p:txBody>
      </p:sp>
      <p:sp>
        <p:nvSpPr>
          <p:cNvPr id="327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ea typeface="ＭＳ Ｐゴシック" charset="-128"/>
                <a:cs typeface="ＭＳ Ｐゴシック" charset="-128"/>
              </a:defRPr>
            </a:lvl1pPr>
          </a:lstStyle>
          <a:p>
            <a:pPr>
              <a:defRPr/>
            </a:pPr>
            <a:endParaRPr lang="en-US"/>
          </a:p>
        </p:txBody>
      </p:sp>
      <p:sp>
        <p:nvSpPr>
          <p:cNvPr id="327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206E2780-78CF-9E4A-902E-1744AA92A3A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388" r:id="rId1"/>
    <p:sldLayoutId id="2147488389" r:id="rId2"/>
    <p:sldLayoutId id="2147488390" r:id="rId3"/>
    <p:sldLayoutId id="2147488391" r:id="rId4"/>
    <p:sldLayoutId id="2147488392" r:id="rId5"/>
    <p:sldLayoutId id="2147488393" r:id="rId6"/>
    <p:sldLayoutId id="2147488394" r:id="rId7"/>
    <p:sldLayoutId id="2147488395" r:id="rId8"/>
    <p:sldLayoutId id="2147488396" r:id="rId9"/>
    <p:sldLayoutId id="2147488397" r:id="rId10"/>
    <p:sldLayoutId id="214748839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158722" name="Group 2"/>
          <p:cNvGrpSpPr>
            <a:grpSpLocks/>
          </p:cNvGrpSpPr>
          <p:nvPr/>
        </p:nvGrpSpPr>
        <p:grpSpPr bwMode="auto">
          <a:xfrm>
            <a:off x="1588" y="0"/>
            <a:ext cx="9148762" cy="6851650"/>
            <a:chOff x="1" y="0"/>
            <a:chExt cx="5763" cy="4316"/>
          </a:xfrm>
        </p:grpSpPr>
        <p:sp>
          <p:nvSpPr>
            <p:cNvPr id="307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7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7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nvGrpSpPr>
            <p:cNvPr id="158731" name="Group 6"/>
            <p:cNvGrpSpPr>
              <a:grpSpLocks/>
            </p:cNvGrpSpPr>
            <p:nvPr/>
          </p:nvGrpSpPr>
          <p:grpSpPr bwMode="auto">
            <a:xfrm>
              <a:off x="288" y="0"/>
              <a:ext cx="5098" cy="4316"/>
              <a:chOff x="288" y="0"/>
              <a:chExt cx="5098" cy="4316"/>
            </a:xfrm>
          </p:grpSpPr>
          <p:sp>
            <p:nvSpPr>
              <p:cNvPr id="3079"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80"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81"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82"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83"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84"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85"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86"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87"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88"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89"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90"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91"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3092"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93"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94"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58735" name="Freeform 23"/>
            <p:cNvSpPr>
              <a:spLocks/>
            </p:cNvSpPr>
            <p:nvPr/>
          </p:nvSpPr>
          <p:spPr bwMode="hidden">
            <a:xfrm>
              <a:off x="5041" y="0"/>
              <a:ext cx="719" cy="845"/>
            </a:xfrm>
            <a:custGeom>
              <a:avLst/>
              <a:gdLst>
                <a:gd name="T0" fmla="*/ 763 w 717"/>
                <a:gd name="T1" fmla="*/ 845 h 845"/>
                <a:gd name="T2" fmla="*/ 763 w 717"/>
                <a:gd name="T3" fmla="*/ 821 h 845"/>
                <a:gd name="T4" fmla="*/ 620 w 717"/>
                <a:gd name="T5" fmla="*/ 605 h 845"/>
                <a:gd name="T6" fmla="*/ 429 w 717"/>
                <a:gd name="T7" fmla="*/ 396 h 845"/>
                <a:gd name="T8" fmla="*/ 244 w 717"/>
                <a:gd name="T9" fmla="*/ 192 h 845"/>
                <a:gd name="T10" fmla="*/ 17 w 717"/>
                <a:gd name="T11" fmla="*/ 0 h 845"/>
                <a:gd name="T12" fmla="*/ 0 w 717"/>
                <a:gd name="T13" fmla="*/ 0 h 845"/>
                <a:gd name="T14" fmla="*/ 232 w 717"/>
                <a:gd name="T15" fmla="*/ 198 h 845"/>
                <a:gd name="T16" fmla="*/ 423 w 717"/>
                <a:gd name="T17" fmla="*/ 408 h 845"/>
                <a:gd name="T18" fmla="*/ 614 w 717"/>
                <a:gd name="T19" fmla="*/ 623 h 845"/>
                <a:gd name="T20" fmla="*/ 763 w 717"/>
                <a:gd name="T21" fmla="*/ 845 h 845"/>
                <a:gd name="T22" fmla="*/ 763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8736" name="Freeform 24"/>
            <p:cNvSpPr>
              <a:spLocks/>
            </p:cNvSpPr>
            <p:nvPr/>
          </p:nvSpPr>
          <p:spPr bwMode="hidden">
            <a:xfrm>
              <a:off x="5352" y="0"/>
              <a:ext cx="408" cy="414"/>
            </a:xfrm>
            <a:custGeom>
              <a:avLst/>
              <a:gdLst>
                <a:gd name="T0" fmla="*/ 430 w 407"/>
                <a:gd name="T1" fmla="*/ 414 h 414"/>
                <a:gd name="T2" fmla="*/ 430 w 407"/>
                <a:gd name="T3" fmla="*/ 396 h 414"/>
                <a:gd name="T4" fmla="*/ 245 w 407"/>
                <a:gd name="T5" fmla="*/ 192 h 414"/>
                <a:gd name="T6" fmla="*/ 12 w 407"/>
                <a:gd name="T7" fmla="*/ 0 h 414"/>
                <a:gd name="T8" fmla="*/ 0 w 407"/>
                <a:gd name="T9" fmla="*/ 0 h 414"/>
                <a:gd name="T10" fmla="*/ 108 w 407"/>
                <a:gd name="T11" fmla="*/ 102 h 414"/>
                <a:gd name="T12" fmla="*/ 239 w 407"/>
                <a:gd name="T13" fmla="*/ 204 h 414"/>
                <a:gd name="T14" fmla="*/ 430 w 407"/>
                <a:gd name="T15" fmla="*/ 414 h 414"/>
                <a:gd name="T16" fmla="*/ 430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097"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58738" name="Freeform 26"/>
            <p:cNvSpPr>
              <a:spLocks/>
            </p:cNvSpPr>
            <p:nvPr/>
          </p:nvSpPr>
          <p:spPr bwMode="hidden">
            <a:xfrm>
              <a:off x="6" y="0"/>
              <a:ext cx="588" cy="599"/>
            </a:xfrm>
            <a:custGeom>
              <a:avLst/>
              <a:gdLst>
                <a:gd name="T0" fmla="*/ 632 w 586"/>
                <a:gd name="T1" fmla="*/ 0 h 599"/>
                <a:gd name="T2" fmla="*/ 614 w 586"/>
                <a:gd name="T3" fmla="*/ 0 h 599"/>
                <a:gd name="T4" fmla="*/ 430 w 586"/>
                <a:gd name="T5" fmla="*/ 132 h 599"/>
                <a:gd name="T6" fmla="*/ 280 w 586"/>
                <a:gd name="T7" fmla="*/ 270 h 599"/>
                <a:gd name="T8" fmla="*/ 120 w 586"/>
                <a:gd name="T9" fmla="*/ 420 h 599"/>
                <a:gd name="T10" fmla="*/ 0 w 586"/>
                <a:gd name="T11" fmla="*/ 575 h 599"/>
                <a:gd name="T12" fmla="*/ 0 w 586"/>
                <a:gd name="T13" fmla="*/ 599 h 599"/>
                <a:gd name="T14" fmla="*/ 120 w 586"/>
                <a:gd name="T15" fmla="*/ 432 h 599"/>
                <a:gd name="T16" fmla="*/ 280 w 586"/>
                <a:gd name="T17" fmla="*/ 282 h 599"/>
                <a:gd name="T18" fmla="*/ 436 w 586"/>
                <a:gd name="T19" fmla="*/ 138 h 599"/>
                <a:gd name="T20" fmla="*/ 632 w 586"/>
                <a:gd name="T21" fmla="*/ 0 h 599"/>
                <a:gd name="T22" fmla="*/ 632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8739" name="Freeform 27"/>
            <p:cNvSpPr>
              <a:spLocks/>
            </p:cNvSpPr>
            <p:nvPr/>
          </p:nvSpPr>
          <p:spPr bwMode="hidden">
            <a:xfrm>
              <a:off x="6" y="0"/>
              <a:ext cx="270" cy="252"/>
            </a:xfrm>
            <a:custGeom>
              <a:avLst/>
              <a:gdLst>
                <a:gd name="T0" fmla="*/ 292 w 269"/>
                <a:gd name="T1" fmla="*/ 0 h 252"/>
                <a:gd name="T2" fmla="*/ 274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2 w 269"/>
                <a:gd name="T15" fmla="*/ 0 h 252"/>
                <a:gd name="T16" fmla="*/ 292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8740"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8741"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8742"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grpSp>
          <p:nvGrpSpPr>
            <p:cNvPr id="158743" name="Group 31"/>
            <p:cNvGrpSpPr>
              <a:grpSpLocks/>
            </p:cNvGrpSpPr>
            <p:nvPr/>
          </p:nvGrpSpPr>
          <p:grpSpPr bwMode="auto">
            <a:xfrm>
              <a:off x="1" y="392"/>
              <a:ext cx="5758" cy="1571"/>
              <a:chOff x="1" y="392"/>
              <a:chExt cx="5758" cy="1571"/>
            </a:xfrm>
          </p:grpSpPr>
          <p:sp>
            <p:nvSpPr>
              <p:cNvPr id="158746"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8747"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8748"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8749"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8750"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158744"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8745"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3111"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112"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Verdana"/>
                <a:ea typeface="ＭＳ Ｐゴシック" charset="-128"/>
                <a:cs typeface="ＭＳ Ｐゴシック" charset="-128"/>
              </a:defRPr>
            </a:lvl1pPr>
          </a:lstStyle>
          <a:p>
            <a:pPr>
              <a:defRPr/>
            </a:pPr>
            <a:endParaRPr lang="en-US"/>
          </a:p>
        </p:txBody>
      </p:sp>
      <p:sp>
        <p:nvSpPr>
          <p:cNvPr id="3113"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Verdana"/>
                <a:ea typeface="ＭＳ Ｐゴシック" charset="-128"/>
                <a:cs typeface="ＭＳ Ｐゴシック" charset="-128"/>
              </a:defRPr>
            </a:lvl1pPr>
          </a:lstStyle>
          <a:p>
            <a:pPr>
              <a:defRPr/>
            </a:pPr>
            <a:endParaRPr lang="en-US"/>
          </a:p>
        </p:txBody>
      </p:sp>
      <p:sp>
        <p:nvSpPr>
          <p:cNvPr id="3114"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Verdana" charset="0"/>
              </a:defRPr>
            </a:lvl1pPr>
          </a:lstStyle>
          <a:p>
            <a:pPr>
              <a:defRPr/>
            </a:pPr>
            <a:fld id="{D764A0CE-284A-EB40-9B26-F8BD0A171796}" type="slidenum">
              <a:rPr lang="en-US"/>
              <a:pPr>
                <a:defRPr/>
              </a:pPr>
              <a:t>‹#›</a:t>
            </a:fld>
            <a:endParaRPr lang="en-US"/>
          </a:p>
        </p:txBody>
      </p:sp>
      <p:sp>
        <p:nvSpPr>
          <p:cNvPr id="311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464" r:id="rId1"/>
    <p:sldLayoutId id="2147488399" r:id="rId2"/>
    <p:sldLayoutId id="2147488400" r:id="rId3"/>
    <p:sldLayoutId id="2147488401" r:id="rId4"/>
    <p:sldLayoutId id="2147488402" r:id="rId5"/>
    <p:sldLayoutId id="2147488403" r:id="rId6"/>
    <p:sldLayoutId id="2147488404" r:id="rId7"/>
    <p:sldLayoutId id="2147488405" r:id="rId8"/>
    <p:sldLayoutId id="2147488406" r:id="rId9"/>
    <p:sldLayoutId id="2147488407" r:id="rId10"/>
    <p:sldLayoutId id="2147488408" r:id="rId11"/>
    <p:sldLayoutId id="2147488409" r:id="rId12"/>
    <p:sldLayoutId id="2147488410"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305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0900"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000000"/>
                </a:solidFill>
                <a:ea typeface="Osaka"/>
                <a:cs typeface="Osaka"/>
              </a:defRPr>
            </a:lvl1pPr>
          </a:lstStyle>
          <a:p>
            <a:pPr>
              <a:defRPr/>
            </a:pPr>
            <a:endParaRPr lang="en-US"/>
          </a:p>
        </p:txBody>
      </p:sp>
      <p:sp>
        <p:nvSpPr>
          <p:cNvPr id="80901"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000000"/>
                </a:solidFill>
                <a:ea typeface="Osaka"/>
                <a:cs typeface="Osaka"/>
              </a:defRPr>
            </a:lvl1pPr>
          </a:lstStyle>
          <a:p>
            <a:pPr>
              <a:defRPr/>
            </a:pPr>
            <a:endParaRPr lang="en-US"/>
          </a:p>
        </p:txBody>
      </p:sp>
      <p:sp>
        <p:nvSpPr>
          <p:cNvPr id="80902"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000000"/>
                </a:solidFill>
                <a:ea typeface="Osaka" charset="0"/>
                <a:cs typeface="Osaka" charset="0"/>
              </a:defRPr>
            </a:lvl1pPr>
          </a:lstStyle>
          <a:p>
            <a:pPr>
              <a:defRPr/>
            </a:pPr>
            <a:fld id="{CEA3D90F-4DA8-274D-94AD-D320B3A7A39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465" r:id="rId1"/>
    <p:sldLayoutId id="2147488466" r:id="rId2"/>
    <p:sldLayoutId id="2147488467" r:id="rId3"/>
    <p:sldLayoutId id="2147488468" r:id="rId4"/>
    <p:sldLayoutId id="2147488469" r:id="rId5"/>
    <p:sldLayoutId id="2147488470" r:id="rId6"/>
    <p:sldLayoutId id="2147488471" r:id="rId7"/>
    <p:sldLayoutId id="2147488472" r:id="rId8"/>
    <p:sldLayoutId id="2147488473" r:id="rId9"/>
    <p:sldLayoutId id="2147488474" r:id="rId10"/>
    <p:sldLayoutId id="214748847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534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400" b="0">
                <a:solidFill>
                  <a:srgbClr val="000000"/>
                </a:solidFill>
                <a:effectLst/>
                <a:latin typeface="Arial"/>
                <a:ea typeface="+mn-ea"/>
                <a:cs typeface="+mn-cs"/>
              </a:defRPr>
            </a:lvl1pPr>
          </a:lstStyle>
          <a:p>
            <a:pPr>
              <a:defRPr/>
            </a:pPr>
            <a:endParaRPr lang="en-US"/>
          </a:p>
        </p:txBody>
      </p:sp>
      <p:sp>
        <p:nvSpPr>
          <p:cNvPr id="23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b="0">
                <a:solidFill>
                  <a:srgbClr val="000000"/>
                </a:solidFill>
                <a:effectLst/>
                <a:latin typeface="Arial"/>
                <a:ea typeface="+mn-ea"/>
                <a:cs typeface="+mn-cs"/>
              </a:defRPr>
            </a:lvl1pPr>
          </a:lstStyle>
          <a:p>
            <a:pPr>
              <a:defRPr/>
            </a:pPr>
            <a:endParaRPr lang="en-US"/>
          </a:p>
        </p:txBody>
      </p:sp>
      <p:sp>
        <p:nvSpPr>
          <p:cNvPr id="23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b="0">
                <a:solidFill>
                  <a:srgbClr val="000000"/>
                </a:solidFill>
                <a:latin typeface="Arial" charset="0"/>
              </a:defRPr>
            </a:lvl1pPr>
          </a:lstStyle>
          <a:p>
            <a:pPr>
              <a:defRPr/>
            </a:pPr>
            <a:fld id="{C29AC67D-5201-6746-B6F3-A029AC99B0E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476" r:id="rId1"/>
    <p:sldLayoutId id="2147488477" r:id="rId2"/>
    <p:sldLayoutId id="2147488478" r:id="rId3"/>
    <p:sldLayoutId id="2147488479" r:id="rId4"/>
    <p:sldLayoutId id="2147488480" r:id="rId5"/>
    <p:sldLayoutId id="2147488481" r:id="rId6"/>
    <p:sldLayoutId id="2147488482" r:id="rId7"/>
    <p:sldLayoutId id="2147488483" r:id="rId8"/>
    <p:sldLayoutId id="2147488484" r:id="rId9"/>
    <p:sldLayoutId id="2147488485" r:id="rId10"/>
    <p:sldLayoutId id="214748848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7634" name="Shape 2"/>
          <p:cNvSpPr>
            <a:spLocks noGrp="1"/>
          </p:cNvSpPr>
          <p:nvPr>
            <p:ph type="title"/>
          </p:nvPr>
        </p:nvSpPr>
        <p:spPr bwMode="auto">
          <a:xfrm>
            <a:off x="893763" y="446088"/>
            <a:ext cx="7358062" cy="148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 uri="{FAA26D3D-D897-4be2-8F04-BA451C77F1D7}">
              <ma14:placeholderFlag xmlns="" xmlns:ma14="http://schemas.microsoft.com/office/mac/drawingml/2011/main" val="1"/>
            </a:ext>
            <a:ext uri="{C572A759-6A51-4108-AA02-DFA0A04FC94B}">
              <ma14:wrappingTextBoxFlag xmlns=""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sym typeface="Papyrus" charset="0"/>
              </a:rPr>
              <a:t>Title Text</a:t>
            </a:r>
          </a:p>
        </p:txBody>
      </p:sp>
      <p:sp>
        <p:nvSpPr>
          <p:cNvPr id="197635" name="Shape 3"/>
          <p:cNvSpPr>
            <a:spLocks noGrp="1"/>
          </p:cNvSpPr>
          <p:nvPr>
            <p:ph type="body" idx="1"/>
          </p:nvPr>
        </p:nvSpPr>
        <p:spPr bwMode="auto">
          <a:xfrm>
            <a:off x="893763" y="1982788"/>
            <a:ext cx="7358062" cy="410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 uri="{FAA26D3D-D897-4be2-8F04-BA451C77F1D7}">
              <ma14:placeholderFlag xmlns="" xmlns:ma14="http://schemas.microsoft.com/office/mac/drawingml/2011/main" val="1"/>
            </a:ext>
            <a:ext uri="{C572A759-6A51-4108-AA02-DFA0A04FC94B}">
              <ma14:wrappingTextBoxFlag xmlns=""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sym typeface="Papyrus" charset="0"/>
              </a:rPr>
              <a:t>Body Level One</a:t>
            </a:r>
          </a:p>
          <a:p>
            <a:pPr lvl="1"/>
            <a:r>
              <a:rPr lang="en-US">
                <a:sym typeface="Papyrus" charset="0"/>
              </a:rPr>
              <a:t>Body Level Two</a:t>
            </a:r>
          </a:p>
          <a:p>
            <a:pPr lvl="2"/>
            <a:r>
              <a:rPr lang="en-US">
                <a:sym typeface="Papyrus" charset="0"/>
              </a:rPr>
              <a:t>Body Level Three</a:t>
            </a:r>
          </a:p>
          <a:p>
            <a:pPr lvl="3"/>
            <a:r>
              <a:rPr lang="en-US">
                <a:sym typeface="Papyrus" charset="0"/>
              </a:rPr>
              <a:t>Body Level Four</a:t>
            </a:r>
          </a:p>
          <a:p>
            <a:pPr lvl="4"/>
            <a:r>
              <a:rPr lang="en-US">
                <a:sym typeface="Papyrus" charset="0"/>
              </a:rPr>
              <a:t>Body Level Five</a:t>
            </a:r>
          </a:p>
        </p:txBody>
      </p:sp>
    </p:spTree>
  </p:cSld>
  <p:clrMap bg1="lt1" tx1="dk1" bg2="lt2" tx2="dk2" accent1="accent1" accent2="accent2" accent3="accent3" accent4="accent4" accent5="accent5" accent6="accent6" hlink="hlink" folHlink="folHlink"/>
  <p:sldLayoutIdLst>
    <p:sldLayoutId id="2147488411" r:id="rId1"/>
    <p:sldLayoutId id="2147488412" r:id="rId2"/>
    <p:sldLayoutId id="2147488413" r:id="rId3"/>
    <p:sldLayoutId id="2147488414" r:id="rId4"/>
    <p:sldLayoutId id="2147488415" r:id="rId5"/>
    <p:sldLayoutId id="2147488416" r:id="rId6"/>
    <p:sldLayoutId id="2147488417" r:id="rId7"/>
    <p:sldLayoutId id="2147488418" r:id="rId8"/>
    <p:sldLayoutId id="2147488419" r:id="rId9"/>
    <p:sldLayoutId id="2147488420" r:id="rId10"/>
    <p:sldLayoutId id="2147488421" r:id="rId11"/>
    <p:sldLayoutId id="2147488422" r:id="rId12"/>
  </p:sldLayoutIdLst>
  <p:transition spd="med"/>
  <p:txStyles>
    <p:titleStyle>
      <a:lvl1pPr algn="ctr" defTabSz="409575" rtl="0" eaLnBrk="0" fontAlgn="base" hangingPunct="0">
        <a:spcBef>
          <a:spcPct val="0"/>
        </a:spcBef>
        <a:spcAft>
          <a:spcPct val="0"/>
        </a:spcAft>
        <a:defRPr sz="5100">
          <a:solidFill>
            <a:srgbClr val="3E231A"/>
          </a:solidFill>
          <a:latin typeface="+mn-lt"/>
          <a:ea typeface="ＭＳ Ｐゴシック" charset="0"/>
          <a:cs typeface="+mn-cs"/>
          <a:sym typeface="Papyrus" charset="0"/>
        </a:defRPr>
      </a:lvl1pPr>
      <a:lvl2pPr algn="ctr" defTabSz="409575" rtl="0" eaLnBrk="0" fontAlgn="base" hangingPunct="0">
        <a:spcBef>
          <a:spcPct val="0"/>
        </a:spcBef>
        <a:spcAft>
          <a:spcPct val="0"/>
        </a:spcAft>
        <a:defRPr sz="5100">
          <a:solidFill>
            <a:srgbClr val="3E231A"/>
          </a:solidFill>
          <a:latin typeface="+mn-lt"/>
          <a:ea typeface="ＭＳ Ｐゴシック" charset="0"/>
          <a:cs typeface="+mn-cs"/>
          <a:sym typeface="Papyrus" charset="0"/>
        </a:defRPr>
      </a:lvl2pPr>
      <a:lvl3pPr algn="ctr" defTabSz="409575" rtl="0" eaLnBrk="0" fontAlgn="base" hangingPunct="0">
        <a:spcBef>
          <a:spcPct val="0"/>
        </a:spcBef>
        <a:spcAft>
          <a:spcPct val="0"/>
        </a:spcAft>
        <a:defRPr sz="5100">
          <a:solidFill>
            <a:srgbClr val="3E231A"/>
          </a:solidFill>
          <a:latin typeface="+mn-lt"/>
          <a:ea typeface="ＭＳ Ｐゴシック" charset="0"/>
          <a:cs typeface="+mn-cs"/>
          <a:sym typeface="Papyrus" charset="0"/>
        </a:defRPr>
      </a:lvl3pPr>
      <a:lvl4pPr algn="ctr" defTabSz="409575" rtl="0" eaLnBrk="0" fontAlgn="base" hangingPunct="0">
        <a:spcBef>
          <a:spcPct val="0"/>
        </a:spcBef>
        <a:spcAft>
          <a:spcPct val="0"/>
        </a:spcAft>
        <a:defRPr sz="5100">
          <a:solidFill>
            <a:srgbClr val="3E231A"/>
          </a:solidFill>
          <a:latin typeface="+mn-lt"/>
          <a:ea typeface="ＭＳ Ｐゴシック" charset="0"/>
          <a:cs typeface="+mn-cs"/>
          <a:sym typeface="Papyrus" charset="0"/>
        </a:defRPr>
      </a:lvl4pPr>
      <a:lvl5pPr algn="ctr" defTabSz="409575" rtl="0" eaLnBrk="0" fontAlgn="base" hangingPunct="0">
        <a:spcBef>
          <a:spcPct val="0"/>
        </a:spcBef>
        <a:spcAft>
          <a:spcPct val="0"/>
        </a:spcAft>
        <a:defRPr sz="5100">
          <a:solidFill>
            <a:srgbClr val="3E231A"/>
          </a:solidFill>
          <a:latin typeface="+mn-lt"/>
          <a:ea typeface="ＭＳ Ｐゴシック" charset="0"/>
          <a:cs typeface="+mn-cs"/>
          <a:sym typeface="Papyrus" charset="0"/>
        </a:defRPr>
      </a:lvl5pPr>
      <a:lvl6pPr indent="803643" algn="ctr" defTabSz="410751">
        <a:defRPr sz="5100">
          <a:solidFill>
            <a:srgbClr val="3E231A"/>
          </a:solidFill>
          <a:latin typeface="+mn-lt"/>
          <a:ea typeface="+mn-ea"/>
          <a:cs typeface="+mn-cs"/>
          <a:sym typeface="Papyrus"/>
        </a:defRPr>
      </a:lvl6pPr>
      <a:lvl7pPr indent="964372" algn="ctr" defTabSz="410751">
        <a:defRPr sz="5100">
          <a:solidFill>
            <a:srgbClr val="3E231A"/>
          </a:solidFill>
          <a:latin typeface="+mn-lt"/>
          <a:ea typeface="+mn-ea"/>
          <a:cs typeface="+mn-cs"/>
          <a:sym typeface="Papyrus"/>
        </a:defRPr>
      </a:lvl7pPr>
      <a:lvl8pPr indent="1125101" algn="ctr" defTabSz="410751">
        <a:defRPr sz="5100">
          <a:solidFill>
            <a:srgbClr val="3E231A"/>
          </a:solidFill>
          <a:latin typeface="+mn-lt"/>
          <a:ea typeface="+mn-ea"/>
          <a:cs typeface="+mn-cs"/>
          <a:sym typeface="Papyrus"/>
        </a:defRPr>
      </a:lvl8pPr>
      <a:lvl9pPr indent="1285829" algn="ctr" defTabSz="410751">
        <a:defRPr sz="5100">
          <a:solidFill>
            <a:srgbClr val="3E231A"/>
          </a:solidFill>
          <a:latin typeface="+mn-lt"/>
          <a:ea typeface="+mn-ea"/>
          <a:cs typeface="+mn-cs"/>
          <a:sym typeface="Papyrus"/>
        </a:defRPr>
      </a:lvl9pPr>
    </p:titleStyle>
    <p:bodyStyle>
      <a:lvl1pPr marL="330200" indent="-330200" algn="l" defTabSz="409575" rtl="0" eaLnBrk="0" fontAlgn="base" hangingPunct="0">
        <a:spcBef>
          <a:spcPts val="2113"/>
        </a:spcBef>
        <a:spcAft>
          <a:spcPct val="0"/>
        </a:spcAft>
        <a:buSzPct val="25000"/>
        <a:buBlip>
          <a:blip r:embed="rId15"/>
        </a:buBlip>
        <a:defRPr sz="2700">
          <a:solidFill>
            <a:srgbClr val="3E231A"/>
          </a:solidFill>
          <a:latin typeface="+mn-lt"/>
          <a:ea typeface="ＭＳ Ｐゴシック" charset="0"/>
          <a:cs typeface="+mn-cs"/>
          <a:sym typeface="Papyrus" charset="0"/>
        </a:defRPr>
      </a:lvl1pPr>
      <a:lvl2pPr marL="660400" indent="-330200" algn="l" defTabSz="409575" rtl="0" eaLnBrk="0" fontAlgn="base" hangingPunct="0">
        <a:spcBef>
          <a:spcPts val="2113"/>
        </a:spcBef>
        <a:spcAft>
          <a:spcPct val="0"/>
        </a:spcAft>
        <a:buSzPct val="25000"/>
        <a:buBlip>
          <a:blip r:embed="rId15"/>
        </a:buBlip>
        <a:defRPr sz="2700">
          <a:solidFill>
            <a:srgbClr val="3E231A"/>
          </a:solidFill>
          <a:latin typeface="+mn-lt"/>
          <a:ea typeface="+mn-ea"/>
          <a:cs typeface="+mn-cs"/>
          <a:sym typeface="Papyrus" charset="0"/>
        </a:defRPr>
      </a:lvl2pPr>
      <a:lvl3pPr marL="990600" indent="-330200" algn="l" defTabSz="409575" rtl="0" eaLnBrk="0" fontAlgn="base" hangingPunct="0">
        <a:spcBef>
          <a:spcPts val="2113"/>
        </a:spcBef>
        <a:spcAft>
          <a:spcPct val="0"/>
        </a:spcAft>
        <a:buSzPct val="25000"/>
        <a:buBlip>
          <a:blip r:embed="rId15"/>
        </a:buBlip>
        <a:defRPr sz="2700">
          <a:solidFill>
            <a:srgbClr val="3E231A"/>
          </a:solidFill>
          <a:latin typeface="+mn-lt"/>
          <a:ea typeface="+mn-ea"/>
          <a:cs typeface="+mn-cs"/>
          <a:sym typeface="Papyrus" charset="0"/>
        </a:defRPr>
      </a:lvl3pPr>
      <a:lvl4pPr marL="1320800" indent="-330200" algn="l" defTabSz="409575" rtl="0" eaLnBrk="0" fontAlgn="base" hangingPunct="0">
        <a:spcBef>
          <a:spcPts val="2113"/>
        </a:spcBef>
        <a:spcAft>
          <a:spcPct val="0"/>
        </a:spcAft>
        <a:buSzPct val="25000"/>
        <a:buBlip>
          <a:blip r:embed="rId15"/>
        </a:buBlip>
        <a:defRPr sz="2700">
          <a:solidFill>
            <a:srgbClr val="3E231A"/>
          </a:solidFill>
          <a:latin typeface="+mn-lt"/>
          <a:ea typeface="+mn-ea"/>
          <a:cs typeface="+mn-cs"/>
          <a:sym typeface="Papyrus" charset="0"/>
        </a:defRPr>
      </a:lvl4pPr>
      <a:lvl5pPr marL="1651000" indent="-330200" algn="l" defTabSz="409575" rtl="0" eaLnBrk="0" fontAlgn="base" hangingPunct="0">
        <a:spcBef>
          <a:spcPts val="2113"/>
        </a:spcBef>
        <a:spcAft>
          <a:spcPct val="0"/>
        </a:spcAft>
        <a:buSzPct val="25000"/>
        <a:buBlip>
          <a:blip r:embed="rId15"/>
        </a:buBlip>
        <a:defRPr sz="2700">
          <a:solidFill>
            <a:srgbClr val="3E231A"/>
          </a:solidFill>
          <a:latin typeface="+mn-lt"/>
          <a:ea typeface="+mn-ea"/>
          <a:cs typeface="+mn-cs"/>
          <a:sym typeface="Papyrus" charset="0"/>
        </a:defRPr>
      </a:lvl5pPr>
      <a:lvl6pPr marL="1982320" indent="-330387" defTabSz="410751">
        <a:spcBef>
          <a:spcPts val="2109"/>
        </a:spcBef>
        <a:buSzPct val="25000"/>
        <a:buBlip>
          <a:blip r:embed="rId15"/>
        </a:buBlip>
        <a:defRPr sz="2700">
          <a:solidFill>
            <a:srgbClr val="3E231A"/>
          </a:solidFill>
          <a:latin typeface="+mn-lt"/>
          <a:ea typeface="+mn-ea"/>
          <a:cs typeface="+mn-cs"/>
          <a:sym typeface="Papyrus"/>
        </a:defRPr>
      </a:lvl6pPr>
      <a:lvl7pPr marL="2312707" indent="-330387" defTabSz="410751">
        <a:spcBef>
          <a:spcPts val="2109"/>
        </a:spcBef>
        <a:buSzPct val="25000"/>
        <a:buBlip>
          <a:blip r:embed="rId15"/>
        </a:buBlip>
        <a:defRPr sz="2700">
          <a:solidFill>
            <a:srgbClr val="3E231A"/>
          </a:solidFill>
          <a:latin typeface="+mn-lt"/>
          <a:ea typeface="+mn-ea"/>
          <a:cs typeface="+mn-cs"/>
          <a:sym typeface="Papyrus"/>
        </a:defRPr>
      </a:lvl7pPr>
      <a:lvl8pPr marL="2643094" indent="-330387" defTabSz="410751">
        <a:spcBef>
          <a:spcPts val="2109"/>
        </a:spcBef>
        <a:buSzPct val="25000"/>
        <a:buBlip>
          <a:blip r:embed="rId15"/>
        </a:buBlip>
        <a:defRPr sz="2700">
          <a:solidFill>
            <a:srgbClr val="3E231A"/>
          </a:solidFill>
          <a:latin typeface="+mn-lt"/>
          <a:ea typeface="+mn-ea"/>
          <a:cs typeface="+mn-cs"/>
          <a:sym typeface="Papyrus"/>
        </a:defRPr>
      </a:lvl8pPr>
      <a:lvl9pPr marL="2973480" indent="-330387" defTabSz="410751">
        <a:spcBef>
          <a:spcPts val="2109"/>
        </a:spcBef>
        <a:buSzPct val="25000"/>
        <a:buBlip>
          <a:blip r:embed="rId15"/>
        </a:buBlip>
        <a:defRPr sz="2700">
          <a:solidFill>
            <a:srgbClr val="3E231A"/>
          </a:solidFill>
          <a:latin typeface="+mn-lt"/>
          <a:ea typeface="+mn-ea"/>
          <a:cs typeface="+mn-cs"/>
          <a:sym typeface="Papyrus"/>
        </a:defRPr>
      </a:lvl9pPr>
    </p:bodyStyle>
    <p:otherStyle>
      <a:lvl1pPr algn="ctr" defTabSz="410751">
        <a:defRPr>
          <a:solidFill>
            <a:schemeClr val="tx1"/>
          </a:solidFill>
          <a:latin typeface="+mn-lt"/>
          <a:ea typeface="+mn-ea"/>
          <a:cs typeface="+mn-cs"/>
          <a:sym typeface="Papyrus"/>
        </a:defRPr>
      </a:lvl1pPr>
      <a:lvl2pPr indent="160729" algn="ctr" defTabSz="410751">
        <a:defRPr>
          <a:solidFill>
            <a:schemeClr val="tx1"/>
          </a:solidFill>
          <a:latin typeface="+mn-lt"/>
          <a:ea typeface="+mn-ea"/>
          <a:cs typeface="+mn-cs"/>
          <a:sym typeface="Papyrus"/>
        </a:defRPr>
      </a:lvl2pPr>
      <a:lvl3pPr indent="321457" algn="ctr" defTabSz="410751">
        <a:defRPr>
          <a:solidFill>
            <a:schemeClr val="tx1"/>
          </a:solidFill>
          <a:latin typeface="+mn-lt"/>
          <a:ea typeface="+mn-ea"/>
          <a:cs typeface="+mn-cs"/>
          <a:sym typeface="Papyrus"/>
        </a:defRPr>
      </a:lvl3pPr>
      <a:lvl4pPr indent="482186" algn="ctr" defTabSz="410751">
        <a:defRPr>
          <a:solidFill>
            <a:schemeClr val="tx1"/>
          </a:solidFill>
          <a:latin typeface="+mn-lt"/>
          <a:ea typeface="+mn-ea"/>
          <a:cs typeface="+mn-cs"/>
          <a:sym typeface="Papyrus"/>
        </a:defRPr>
      </a:lvl4pPr>
      <a:lvl5pPr indent="642915" algn="ctr" defTabSz="410751">
        <a:defRPr>
          <a:solidFill>
            <a:schemeClr val="tx1"/>
          </a:solidFill>
          <a:latin typeface="+mn-lt"/>
          <a:ea typeface="+mn-ea"/>
          <a:cs typeface="+mn-cs"/>
          <a:sym typeface="Papyrus"/>
        </a:defRPr>
      </a:lvl5pPr>
      <a:lvl6pPr indent="803643" algn="ctr" defTabSz="410751">
        <a:defRPr>
          <a:solidFill>
            <a:schemeClr val="tx1"/>
          </a:solidFill>
          <a:latin typeface="+mn-lt"/>
          <a:ea typeface="+mn-ea"/>
          <a:cs typeface="+mn-cs"/>
          <a:sym typeface="Papyrus"/>
        </a:defRPr>
      </a:lvl6pPr>
      <a:lvl7pPr indent="964372" algn="ctr" defTabSz="410751">
        <a:defRPr>
          <a:solidFill>
            <a:schemeClr val="tx1"/>
          </a:solidFill>
          <a:latin typeface="+mn-lt"/>
          <a:ea typeface="+mn-ea"/>
          <a:cs typeface="+mn-cs"/>
          <a:sym typeface="Papyrus"/>
        </a:defRPr>
      </a:lvl7pPr>
      <a:lvl8pPr indent="1125101" algn="ctr" defTabSz="410751">
        <a:defRPr>
          <a:solidFill>
            <a:schemeClr val="tx1"/>
          </a:solidFill>
          <a:latin typeface="+mn-lt"/>
          <a:ea typeface="+mn-ea"/>
          <a:cs typeface="+mn-cs"/>
          <a:sym typeface="Papyrus"/>
        </a:defRPr>
      </a:lvl8pPr>
      <a:lvl9pPr indent="1285829" algn="ctr" defTabSz="410751">
        <a:defRPr>
          <a:solidFill>
            <a:schemeClr val="tx1"/>
          </a:solidFill>
          <a:latin typeface="+mn-lt"/>
          <a:ea typeface="+mn-ea"/>
          <a:cs typeface="+mn-cs"/>
          <a:sym typeface="Papyru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5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51.xml"/></Relationships>
</file>

<file path=ppt/slides/_rels/slide10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3.xml"/><Relationship Id="rId1" Type="http://schemas.openxmlformats.org/officeDocument/2006/relationships/slideLayout" Target="../slideLayouts/slideLayout151.xml"/><Relationship Id="rId4" Type="http://schemas.openxmlformats.org/officeDocument/2006/relationships/image" Target="../media/image7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170.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4.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44.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44.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44.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51.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44.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44.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4.xml"/><Relationship Id="rId1" Type="http://schemas.openxmlformats.org/officeDocument/2006/relationships/tags" Target="../tags/tag1.xml"/><Relationship Id="rId5" Type="http://schemas.openxmlformats.org/officeDocument/2006/relationships/image" Target="../media/image620.jpeg"/><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44.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44.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4.xml"/><Relationship Id="rId1" Type="http://schemas.openxmlformats.org/officeDocument/2006/relationships/tags" Target="../tags/tag2.xml"/><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4.xml"/><Relationship Id="rId1" Type="http://schemas.openxmlformats.org/officeDocument/2006/relationships/tags" Target="../tags/tag3.xml"/><Relationship Id="rId5" Type="http://schemas.openxmlformats.org/officeDocument/2006/relationships/image" Target="../media/image620.jpeg"/><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4.xml"/><Relationship Id="rId1" Type="http://schemas.openxmlformats.org/officeDocument/2006/relationships/tags" Target="../tags/tag4.xml"/><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44.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4.xml"/><Relationship Id="rId1" Type="http://schemas.openxmlformats.org/officeDocument/2006/relationships/tags" Target="../tags/tag5.xml"/><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51.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0.xml"/><Relationship Id="rId1" Type="http://schemas.openxmlformats.org/officeDocument/2006/relationships/slideLayout" Target="../slideLayouts/slideLayout15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51.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186.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18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5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51.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5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5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86.xml"/></Relationships>
</file>

<file path=ppt/slides/_rels/slide4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1.xml"/><Relationship Id="rId1" Type="http://schemas.openxmlformats.org/officeDocument/2006/relationships/slideLayout" Target="../slideLayouts/slideLayout18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5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91.xml"/></Relationships>
</file>

<file path=ppt/slides/_rels/slide4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124.xml"/><Relationship Id="rId1" Type="http://schemas.openxmlformats.org/officeDocument/2006/relationships/themeOverride" Target="../theme/themeOverride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5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51.xml"/></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7.xml"/><Relationship Id="rId1" Type="http://schemas.openxmlformats.org/officeDocument/2006/relationships/slideLayout" Target="../slideLayouts/slideLayout74.xml"/><Relationship Id="rId5" Type="http://schemas.openxmlformats.org/officeDocument/2006/relationships/image" Target="../media/image40.png"/><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86.xml"/><Relationship Id="rId1" Type="http://schemas.openxmlformats.org/officeDocument/2006/relationships/themeOverride" Target="../theme/themeOverride1.xml"/><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8.xml"/><Relationship Id="rId1" Type="http://schemas.openxmlformats.org/officeDocument/2006/relationships/slideLayout" Target="../slideLayouts/slideLayout94.xml"/></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9.xml"/><Relationship Id="rId1" Type="http://schemas.openxmlformats.org/officeDocument/2006/relationships/slideLayout" Target="../slideLayouts/slideLayout7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51.xml"/></Relationships>
</file>

<file path=ppt/slides/_rels/slide5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1.xml"/><Relationship Id="rId1" Type="http://schemas.openxmlformats.org/officeDocument/2006/relationships/slideLayout" Target="../slideLayouts/slideLayout186.xml"/></Relationships>
</file>

<file path=ppt/slides/_rels/slide5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2.xml"/><Relationship Id="rId1" Type="http://schemas.openxmlformats.org/officeDocument/2006/relationships/slideLayout" Target="../slideLayouts/slideLayout21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51.xml"/></Relationships>
</file>

<file path=ppt/slides/_rels/slide5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51.xml"/></Relationships>
</file>

<file path=ppt/slides/_rels/slide58.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notesSlide" Target="../notesSlides/notesSlide56.xml"/><Relationship Id="rId1" Type="http://schemas.openxmlformats.org/officeDocument/2006/relationships/slideLayout" Target="../slideLayouts/slideLayout18.xml"/><Relationship Id="rId5" Type="http://schemas.openxmlformats.org/officeDocument/2006/relationships/image" Target="../media/image48.wmf"/><Relationship Id="rId4" Type="http://schemas.openxmlformats.org/officeDocument/2006/relationships/image" Target="../media/image47.wmf"/></Relationships>
</file>

<file path=ppt/slides/_rels/slide5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76.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5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51.xml"/></Relationships>
</file>

<file path=ppt/slides/_rels/slide6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9.xml"/><Relationship Id="rId1" Type="http://schemas.openxmlformats.org/officeDocument/2006/relationships/slideLayout" Target="../slideLayouts/slideLayout15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5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51.xml"/></Relationships>
</file>

<file path=ppt/slides/_rels/slide6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2.xml"/><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3.xml"/><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4.xml"/><Relationship Id="rId1" Type="http://schemas.openxmlformats.org/officeDocument/2006/relationships/slideLayout" Target="../slideLayouts/slideLayout62.xml"/><Relationship Id="rId4" Type="http://schemas.openxmlformats.org/officeDocument/2006/relationships/slide" Target="slide46.xml"/></Relationships>
</file>

<file path=ppt/slides/_rels/slide6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5.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51.xml"/></Relationships>
</file>

<file path=ppt/slides/_rels/slide7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6.xml"/><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01.xml"/></Relationships>
</file>

<file path=ppt/slides/_rels/slide7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7.xml"/><Relationship Id="rId1" Type="http://schemas.openxmlformats.org/officeDocument/2006/relationships/slideLayout" Target="../slideLayouts/slideLayout2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51.xml"/></Relationships>
</file>

<file path=ppt/slides/_rels/slide7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9.xml"/><Relationship Id="rId1" Type="http://schemas.openxmlformats.org/officeDocument/2006/relationships/slideLayout" Target="../slideLayouts/slideLayout25.xml"/></Relationships>
</file>

<file path=ppt/slides/_rels/slide7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0.xml"/><Relationship Id="rId1" Type="http://schemas.openxmlformats.org/officeDocument/2006/relationships/slideLayout" Target="../slideLayouts/slideLayout25.xml"/></Relationships>
</file>

<file path=ppt/slides/_rels/slide7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1.xml"/><Relationship Id="rId1" Type="http://schemas.openxmlformats.org/officeDocument/2006/relationships/slideLayout" Target="../slideLayouts/slideLayout25.xml"/></Relationships>
</file>

<file path=ppt/slides/_rels/slide7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2.xml"/><Relationship Id="rId1" Type="http://schemas.openxmlformats.org/officeDocument/2006/relationships/slideLayout" Target="../slideLayouts/slideLayout25.xml"/></Relationships>
</file>

<file path=ppt/slides/_rels/slide7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3.xml"/><Relationship Id="rId1" Type="http://schemas.openxmlformats.org/officeDocument/2006/relationships/slideLayout" Target="../slideLayouts/slideLayout2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51.xml"/><Relationship Id="rId4" Type="http://schemas.openxmlformats.org/officeDocument/2006/relationships/image" Target="../media/image13.jpeg"/></Relationships>
</file>

<file path=ppt/slides/_rels/slide8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5.xml"/><Relationship Id="rId1" Type="http://schemas.openxmlformats.org/officeDocument/2006/relationships/slideLayout" Target="../slideLayouts/slideLayout25.xml"/></Relationships>
</file>

<file path=ppt/slides/_rels/slide8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6.xml"/><Relationship Id="rId1" Type="http://schemas.openxmlformats.org/officeDocument/2006/relationships/slideLayout" Target="../slideLayouts/slideLayout25.xml"/></Relationships>
</file>

<file path=ppt/slides/_rels/slide8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7.xml"/><Relationship Id="rId1" Type="http://schemas.openxmlformats.org/officeDocument/2006/relationships/slideLayout" Target="../slideLayouts/slideLayout25.xml"/></Relationships>
</file>

<file path=ppt/slides/_rels/slide8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8.xml"/><Relationship Id="rId1" Type="http://schemas.openxmlformats.org/officeDocument/2006/relationships/slideLayout" Target="../slideLayouts/slideLayout64.xml"/></Relationships>
</file>

<file path=ppt/slides/_rels/slide8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9.xml"/><Relationship Id="rId1" Type="http://schemas.openxmlformats.org/officeDocument/2006/relationships/slideLayout" Target="../slideLayouts/slideLayout6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51.xml"/></Relationships>
</file>

<file path=ppt/slides/_rels/slide8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1.xml"/><Relationship Id="rId1" Type="http://schemas.openxmlformats.org/officeDocument/2006/relationships/slideLayout" Target="../slideLayouts/slideLayout186.xml"/></Relationships>
</file>

<file path=ppt/slides/_rels/slide8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2.xml"/><Relationship Id="rId1" Type="http://schemas.openxmlformats.org/officeDocument/2006/relationships/slideLayout" Target="../slideLayouts/slideLayout140.xml"/></Relationships>
</file>

<file path=ppt/slides/_rels/slide8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3.xml"/><Relationship Id="rId1" Type="http://schemas.openxmlformats.org/officeDocument/2006/relationships/slideLayout" Target="../slideLayouts/slideLayout186.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51.xml"/><Relationship Id="rId4" Type="http://schemas.openxmlformats.org/officeDocument/2006/relationships/image" Target="../media/image15.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51.xml"/></Relationships>
</file>

<file path=ppt/slides/_rels/slide9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85.xml"/><Relationship Id="rId1" Type="http://schemas.openxmlformats.org/officeDocument/2006/relationships/slideLayout" Target="../slideLayouts/slideLayout186.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51.xml"/></Relationships>
</file>

<file path=ppt/slides/_rels/slide9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7.xml"/><Relationship Id="rId1" Type="http://schemas.openxmlformats.org/officeDocument/2006/relationships/slideLayout" Target="../slideLayouts/slideLayout151.xml"/></Relationships>
</file>

<file path=ppt/slides/_rels/slide9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88.xml"/><Relationship Id="rId1" Type="http://schemas.openxmlformats.org/officeDocument/2006/relationships/slideLayout" Target="../slideLayouts/slideLayout15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51.xml"/></Relationships>
</file>

<file path=ppt/slides/_rels/slide9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0.xml"/><Relationship Id="rId1" Type="http://schemas.openxmlformats.org/officeDocument/2006/relationships/slideLayout" Target="../slideLayouts/slideLayout140.xml"/></Relationships>
</file>

<file path=ppt/slides/_rels/slide9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1.xml"/><Relationship Id="rId1" Type="http://schemas.openxmlformats.org/officeDocument/2006/relationships/slideLayout" Target="../slideLayouts/slideLayout25.xml"/></Relationships>
</file>

<file path=ppt/slides/_rels/slide9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2.xml"/><Relationship Id="rId1" Type="http://schemas.openxmlformats.org/officeDocument/2006/relationships/slideLayout" Target="../slideLayouts/slideLayout2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01762" name="Picture 2">
            <a:extLst>
              <a:ext uri="{FF2B5EF4-FFF2-40B4-BE49-F238E27FC236}">
                <a16:creationId xmlns:a16="http://schemas.microsoft.com/office/drawing/2014/main" id="{1EDC08FC-6BA1-3144-A156-98D6E336D3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1565449"/>
            <a:ext cx="9144000" cy="423862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5496" y="4077072"/>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Timothy</a:t>
            </a:r>
          </a:p>
        </p:txBody>
      </p:sp>
      <p:sp>
        <p:nvSpPr>
          <p:cNvPr id="900098" name="Rectangle 2"/>
          <p:cNvSpPr>
            <a:spLocks noGrp="1" noChangeArrowheads="1"/>
          </p:cNvSpPr>
          <p:nvPr>
            <p:ph type="ctrTitle"/>
          </p:nvPr>
        </p:nvSpPr>
        <p:spPr>
          <a:xfrm>
            <a:off x="0" y="188639"/>
            <a:ext cx="9120187" cy="1522015"/>
          </a:xfrm>
          <a:effectLst>
            <a:outerShdw blurRad="63500" dist="35921" dir="2700000" algn="ctr" rotWithShape="0">
              <a:schemeClr val="tx2">
                <a:alpha val="74998"/>
              </a:schemeClr>
            </a:outerShdw>
          </a:effectLst>
        </p:spPr>
        <p:txBody>
          <a:bodyPr/>
          <a:lstStyle/>
          <a:p>
            <a:pPr>
              <a:defRPr/>
            </a:pPr>
            <a:r>
              <a:rPr lang="en-US" sz="7200" b="1" dirty="0">
                <a:effectLst>
                  <a:glow rad="127000">
                    <a:schemeClr val="tx1"/>
                  </a:glow>
                </a:effectLst>
                <a:latin typeface="Arial" charset="0"/>
                <a:ea typeface="ＭＳ Ｐゴシック" charset="0"/>
                <a:cs typeface="ＭＳ Ｐゴシック" charset="0"/>
              </a:rPr>
              <a:t>Be Persevering</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205180779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59994"/>
          </a:xfrm>
          <a:effectLst>
            <a:outerShdw blurRad="63500" dist="35921" dir="2700000" algn="ctr" rotWithShape="0">
              <a:schemeClr val="tx2">
                <a:alpha val="74998"/>
              </a:schemeClr>
            </a:outerShdw>
          </a:effectLst>
        </p:spPr>
        <p:txBody>
          <a:bodyPr anchor="ctr"/>
          <a:lstStyle/>
          <a:p>
            <a:pPr>
              <a:defRPr/>
            </a:pPr>
            <a:r>
              <a:rPr lang="en-US" sz="5400" b="1" dirty="0">
                <a:effectLst>
                  <a:glow rad="127000">
                    <a:schemeClr val="tx1"/>
                  </a:glow>
                </a:effectLst>
                <a:latin typeface="Arial" charset="0"/>
                <a:ea typeface="ＭＳ Ｐゴシック" charset="0"/>
                <a:cs typeface="ＭＳ Ｐゴシック" charset="0"/>
              </a:rPr>
              <a:t>How can you </a:t>
            </a:r>
            <a:r>
              <a:rPr lang="en-US" sz="5400" b="1" dirty="0">
                <a:solidFill>
                  <a:srgbClr val="FFFF00"/>
                </a:solidFill>
                <a:effectLst>
                  <a:glow rad="127000">
                    <a:schemeClr val="tx1"/>
                  </a:glow>
                </a:effectLst>
                <a:latin typeface="Arial" charset="0"/>
                <a:ea typeface="ＭＳ Ｐゴシック" charset="0"/>
                <a:cs typeface="ＭＳ Ｐゴシック" charset="0"/>
              </a:rPr>
              <a:t>persevere</a:t>
            </a:r>
            <a:r>
              <a:rPr lang="en-US" sz="5400" b="1" dirty="0">
                <a:effectLst>
                  <a:glow rad="127000">
                    <a:schemeClr val="tx1"/>
                  </a:glow>
                </a:effectLst>
                <a:latin typeface="Arial" charset="0"/>
                <a:ea typeface="ＭＳ Ｐゴシック" charset="0"/>
                <a:cs typeface="ＭＳ Ｐゴシック" charset="0"/>
              </a:rPr>
              <a:t> amidst apostasy?</a:t>
            </a:r>
          </a:p>
        </p:txBody>
      </p:sp>
      <p:pic>
        <p:nvPicPr>
          <p:cNvPr id="503810" name="Picture 2">
            <a:extLst>
              <a:ext uri="{FF2B5EF4-FFF2-40B4-BE49-F238E27FC236}">
                <a16:creationId xmlns:a16="http://schemas.microsoft.com/office/drawing/2014/main" id="{2C42E4B2-CCF4-3C4B-BA87-A02DC28E18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59994"/>
            <a:ext cx="9144000" cy="50958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D6FAE462-BD96-0F4A-A0C6-12E766B79D45}"/>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Timothy</a:t>
            </a:r>
          </a:p>
        </p:txBody>
      </p:sp>
    </p:spTree>
    <p:extLst>
      <p:ext uri="{BB962C8B-B14F-4D97-AF65-F5344CB8AC3E}">
        <p14:creationId xmlns:p14="http://schemas.microsoft.com/office/powerpoint/2010/main" val="3738357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039009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1" hangingPunct="1"/>
            <a:endParaRPr lang="en-US">
              <a:solidFill>
                <a:srgbClr val="000000"/>
              </a:solidFill>
              <a:cs typeface="Times New Roman"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algn="ctr" eaLnBrk="1" hangingPunct="1">
              <a:spcBef>
                <a:spcPct val="50000"/>
              </a:spcBef>
              <a:defRPr/>
            </a:pPr>
            <a:r>
              <a:rPr lang="en-US" sz="2000" b="1" dirty="0">
                <a:solidFill>
                  <a:srgbClr val="000000"/>
                </a:solidFill>
                <a:ea typeface="Times New Roman"/>
                <a:cs typeface="Times New Roman"/>
              </a:rPr>
              <a:t>"To the remotest part of the earth" (Acts 1:8)</a:t>
            </a:r>
          </a:p>
          <a:p>
            <a:pPr eaLnBrk="1" hangingPunct="1">
              <a:defRPr/>
            </a:pPr>
            <a:r>
              <a:rPr lang="en-US" sz="1600" b="1" dirty="0">
                <a:solidFill>
                  <a:srgbClr val="000000"/>
                </a:solidFill>
                <a:ea typeface="Times New Roman"/>
                <a:cs typeface="Times New Roman"/>
              </a:rPr>
              <a:t>Acts </a:t>
            </a:r>
            <a:r>
              <a:rPr lang="en-US" sz="2000" b="1" dirty="0">
                <a:solidFill>
                  <a:srgbClr val="000000"/>
                </a:solidFill>
                <a:ea typeface="Times New Roman"/>
                <a:cs typeface="Times New Roman"/>
              </a:rPr>
              <a:t>9  13       14    15  16          18           21     27     28</a:t>
            </a:r>
          </a:p>
        </p:txBody>
      </p:sp>
      <p:sp>
        <p:nvSpPr>
          <p:cNvPr id="253955"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253956"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253957"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253958" name="Text Box 20"/>
          <p:cNvSpPr txBox="1">
            <a:spLocks noChangeArrowheads="1"/>
          </p:cNvSpPr>
          <p:nvPr/>
        </p:nvSpPr>
        <p:spPr bwMode="auto">
          <a:xfrm>
            <a:off x="8296275" y="2324100"/>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253959"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53960" name="Text Box 7"/>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53961" name="Text Box 9"/>
          <p:cNvSpPr txBox="1">
            <a:spLocks noChangeArrowheads="1"/>
          </p:cNvSpPr>
          <p:nvPr/>
        </p:nvSpPr>
        <p:spPr bwMode="auto">
          <a:xfrm>
            <a:off x="3743325"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53964" name="TextBox 27"/>
          <p:cNvSpPr txBox="1">
            <a:spLocks noChangeArrowheads="1"/>
          </p:cNvSpPr>
          <p:nvPr/>
        </p:nvSpPr>
        <p:spPr bwMode="auto">
          <a:xfrm>
            <a:off x="7924800" y="71438"/>
            <a:ext cx="11557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cs typeface="Arial" charset="0"/>
              </a:rPr>
              <a:t>38</a:t>
            </a:r>
            <a:br>
              <a:rPr lang="en-US" b="1">
                <a:solidFill>
                  <a:srgbClr val="FFFFFF"/>
                </a:solidFill>
                <a:cs typeface="Arial" charset="0"/>
              </a:rPr>
            </a:br>
            <a:r>
              <a:rPr lang="en-US" b="1">
                <a:solidFill>
                  <a:srgbClr val="FFFFFF"/>
                </a:solidFill>
                <a:cs typeface="Arial" charset="0"/>
              </a:rPr>
              <a:t>124</a:t>
            </a:r>
            <a:br>
              <a:rPr lang="en-US" b="1">
                <a:solidFill>
                  <a:srgbClr val="FFFFFF"/>
                </a:solidFill>
                <a:cs typeface="Arial" charset="0"/>
              </a:rPr>
            </a:br>
            <a:r>
              <a:rPr lang="en-US" b="1">
                <a:solidFill>
                  <a:srgbClr val="FFFFFF"/>
                </a:solidFill>
                <a:cs typeface="Arial" charset="0"/>
              </a:rPr>
              <a:t>39-41</a:t>
            </a:r>
          </a:p>
        </p:txBody>
      </p:sp>
      <p:sp>
        <p:nvSpPr>
          <p:cNvPr id="253965" name="Text Box 9"/>
          <p:cNvSpPr txBox="1">
            <a:spLocks noChangeArrowheads="1"/>
          </p:cNvSpPr>
          <p:nvPr/>
        </p:nvSpPr>
        <p:spPr bwMode="auto">
          <a:xfrm>
            <a:off x="63246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dirty="0">
                <a:solidFill>
                  <a:srgbClr val="FFFFFF"/>
                </a:solidFill>
                <a:effectLst>
                  <a:outerShdw blurRad="38100" dist="38100" dir="2700000" algn="tl">
                    <a:srgbClr val="000000">
                      <a:alpha val="43137"/>
                    </a:srgbClr>
                  </a:outerShdw>
                </a:effectLst>
                <a:latin typeface="Arial" charset="0"/>
                <a:cs typeface="Times New Roman" charset="0"/>
              </a:rPr>
              <a:t>Overview of Paul</a:t>
            </a:r>
            <a:r>
              <a:rPr lang="fr-FR" altLang="ja-JP" sz="4000" b="1" dirty="0">
                <a:solidFill>
                  <a:srgbClr val="FFFFFF"/>
                </a:solidFill>
                <a:effectLst>
                  <a:outerShdw blurRad="38100" dist="38100" dir="2700000" algn="tl">
                    <a:srgbClr val="000000">
                      <a:alpha val="43137"/>
                    </a:srgbClr>
                  </a:outerShdw>
                </a:effectLst>
                <a:latin typeface="Arial" charset="0"/>
                <a:cs typeface="Times New Roman" charset="0"/>
              </a:rPr>
              <a:t>'</a:t>
            </a:r>
            <a:r>
              <a:rPr lang="en-US" altLang="ja-JP" sz="4000" b="1" dirty="0">
                <a:solidFill>
                  <a:srgbClr val="FFFFFF"/>
                </a:solidFill>
                <a:effectLst>
                  <a:outerShdw blurRad="38100" dist="38100" dir="2700000" algn="tl">
                    <a:srgbClr val="000000">
                      <a:alpha val="43137"/>
                    </a:srgbClr>
                  </a:outerShdw>
                </a:effectLst>
                <a:latin typeface="Arial" charset="0"/>
                <a:cs typeface="Times New Roman" charset="0"/>
              </a:rPr>
              <a:t>s Letters</a:t>
            </a:r>
            <a:endParaRPr lang="en-US" sz="4000" b="1" dirty="0">
              <a:solidFill>
                <a:srgbClr val="FFFFFF"/>
              </a:solidFill>
              <a:effectLst>
                <a:outerShdw blurRad="38100" dist="38100" dir="2700000" algn="tl">
                  <a:srgbClr val="000000">
                    <a:alpha val="43137"/>
                  </a:srgbClr>
                </a:outerShdw>
              </a:effectLst>
              <a:latin typeface="Arial" charset="0"/>
              <a:cs typeface="Times New Roman" charset="0"/>
            </a:endParaRPr>
          </a:p>
        </p:txBody>
      </p:sp>
      <p:sp>
        <p:nvSpPr>
          <p:cNvPr id="19"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Cor</a:t>
            </a:r>
            <a:endParaRPr lang="en-US" sz="160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Cor</a:t>
            </a:r>
            <a:endParaRPr lang="en-US" sz="160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Romans</a:t>
            </a:r>
            <a:endParaRPr lang="en-US" sz="1600">
              <a:solidFill>
                <a:srgbClr val="000000"/>
              </a:solidFill>
              <a:latin typeface="Arial Narrow" charset="0"/>
              <a:cs typeface="Times New Roman" charset="0"/>
            </a:endParaRPr>
          </a:p>
        </p:txBody>
      </p:sp>
      <p:sp>
        <p:nvSpPr>
          <p:cNvPr id="25"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Eph</a:t>
            </a:r>
            <a:endParaRPr lang="en-US" sz="1600">
              <a:solidFill>
                <a:srgbClr val="000000"/>
              </a:solidFill>
              <a:latin typeface="Arial Narrow" charset="0"/>
              <a:cs typeface="Times New Roman" charset="0"/>
            </a:endParaRPr>
          </a:p>
        </p:txBody>
      </p:sp>
      <p:sp>
        <p:nvSpPr>
          <p:cNvPr id="26"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Col</a:t>
            </a:r>
            <a:endParaRPr lang="en-US" sz="1600">
              <a:solidFill>
                <a:srgbClr val="000000"/>
              </a:solidFill>
              <a:latin typeface="Arial Narrow" charset="0"/>
              <a:cs typeface="Times New Roman" charset="0"/>
            </a:endParaRPr>
          </a:p>
        </p:txBody>
      </p:sp>
      <p:sp>
        <p:nvSpPr>
          <p:cNvPr id="27" name="Text Box 27"/>
          <p:cNvSpPr txBox="1">
            <a:spLocks noChangeArrowheads="1"/>
          </p:cNvSpPr>
          <p:nvPr/>
        </p:nvSpPr>
        <p:spPr bwMode="auto">
          <a:xfrm>
            <a:off x="54864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Philem</a:t>
            </a:r>
            <a:endParaRPr lang="en-US" sz="1600">
              <a:solidFill>
                <a:srgbClr val="000000"/>
              </a:solidFill>
              <a:latin typeface="Arial Narrow" charset="0"/>
              <a:cs typeface="Times New Roman" charset="0"/>
            </a:endParaRPr>
          </a:p>
        </p:txBody>
      </p:sp>
      <p:sp>
        <p:nvSpPr>
          <p:cNvPr id="28"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a:t>
            </a:r>
            <a:endParaRPr lang="en-US" sz="1600">
              <a:solidFill>
                <a:srgbClr val="000000"/>
              </a:solidFill>
              <a:latin typeface="Arial Narrow" charset="0"/>
              <a:cs typeface="Times New Roman" charset="0"/>
            </a:endParaRPr>
          </a:p>
        </p:txBody>
      </p:sp>
      <p:sp>
        <p:nvSpPr>
          <p:cNvPr id="29" name="Text Box 29"/>
          <p:cNvSpPr txBox="1">
            <a:spLocks noChangeArrowheads="1"/>
          </p:cNvSpPr>
          <p:nvPr/>
        </p:nvSpPr>
        <p:spPr bwMode="auto">
          <a:xfrm>
            <a:off x="65992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Tim</a:t>
            </a:r>
            <a:endParaRPr lang="en-US" sz="1600">
              <a:solidFill>
                <a:srgbClr val="000000"/>
              </a:solidFill>
              <a:latin typeface="Arial Narrow" charset="0"/>
              <a:cs typeface="Times New Roman" charset="0"/>
            </a:endParaRPr>
          </a:p>
        </p:txBody>
      </p:sp>
      <p:sp>
        <p:nvSpPr>
          <p:cNvPr id="30" name="Text Box 30"/>
          <p:cNvSpPr txBox="1">
            <a:spLocks noChangeArrowheads="1"/>
          </p:cNvSpPr>
          <p:nvPr/>
        </p:nvSpPr>
        <p:spPr bwMode="auto">
          <a:xfrm>
            <a:off x="65992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Titus</a:t>
            </a:r>
            <a:endParaRPr lang="en-US" sz="1600">
              <a:solidFill>
                <a:srgbClr val="000000"/>
              </a:solidFill>
              <a:latin typeface="Arial Narrow" charset="0"/>
              <a:cs typeface="Times New Roman" charset="0"/>
            </a:endParaRPr>
          </a:p>
        </p:txBody>
      </p:sp>
      <p:sp>
        <p:nvSpPr>
          <p:cNvPr id="31" name="Text Box 31"/>
          <p:cNvSpPr txBox="1">
            <a:spLocks noChangeArrowheads="1"/>
          </p:cNvSpPr>
          <p:nvPr/>
        </p:nvSpPr>
        <p:spPr bwMode="auto">
          <a:xfrm>
            <a:off x="75438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Tim</a:t>
            </a:r>
            <a:endParaRPr lang="en-US" sz="160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5438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5992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48"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3"/>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Pauline Epistles</a:t>
            </a:r>
            <a:endParaRPr lang="en-US" sz="1600">
              <a:solidFill>
                <a:srgbClr val="000000"/>
              </a:solidFill>
              <a:latin typeface="Arial Narrow" charset="0"/>
              <a:cs typeface="Times New Roman" charset="0"/>
            </a:endParaRPr>
          </a:p>
        </p:txBody>
      </p:sp>
      <p:sp>
        <p:nvSpPr>
          <p:cNvPr id="253989"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en-US" sz="1200" b="1">
                <a:solidFill>
                  <a:srgbClr val="FFFFFF"/>
                </a:solidFill>
                <a:latin typeface="Arial Narrow" charset="0"/>
                <a:cs typeface="Times New Roman" charset="0"/>
              </a:rPr>
              <a:t>Pauline</a:t>
            </a:r>
            <a:endParaRPr lang="en-US" sz="1600" b="1">
              <a:solidFill>
                <a:srgbClr val="FFFFFF"/>
              </a:solidFill>
              <a:latin typeface="Arial Narrow" charset="0"/>
              <a:cs typeface="Times New Roman" charset="0"/>
            </a:endParaRPr>
          </a:p>
        </p:txBody>
      </p:sp>
      <p:sp>
        <p:nvSpPr>
          <p:cNvPr id="253990" name="Text Box 7"/>
          <p:cNvSpPr txBox="1">
            <a:spLocks noChangeArrowheads="1"/>
          </p:cNvSpPr>
          <p:nvPr/>
        </p:nvSpPr>
        <p:spPr bwMode="auto">
          <a:xfrm>
            <a:off x="2667000" y="1981200"/>
            <a:ext cx="990600" cy="13223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grpSp>
        <p:nvGrpSpPr>
          <p:cNvPr id="2" name="Group 7"/>
          <p:cNvGrpSpPr>
            <a:grpSpLocks/>
          </p:cNvGrpSpPr>
          <p:nvPr/>
        </p:nvGrpSpPr>
        <p:grpSpPr bwMode="auto">
          <a:xfrm>
            <a:off x="838200" y="4038600"/>
            <a:ext cx="3886200" cy="1452563"/>
            <a:chOff x="144" y="2736"/>
            <a:chExt cx="2544" cy="1104"/>
          </a:xfrm>
        </p:grpSpPr>
        <p:sp>
          <p:nvSpPr>
            <p:cNvPr id="254003" name="Rectangle 8"/>
            <p:cNvSpPr>
              <a:spLocks noChangeArrowheads="1"/>
            </p:cNvSpPr>
            <p:nvPr/>
          </p:nvSpPr>
          <p:spPr bwMode="auto">
            <a:xfrm>
              <a:off x="144" y="2736"/>
              <a:ext cx="2544" cy="1104"/>
            </a:xfrm>
            <a:prstGeom prst="rect">
              <a:avLst/>
            </a:prstGeom>
            <a:noFill/>
            <a:ln w="57150">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a:solidFill>
                  <a:srgbClr val="FFFFFF"/>
                </a:solidFill>
                <a:cs typeface="Times New Roman" charset="0"/>
              </a:endParaRPr>
            </a:p>
          </p:txBody>
        </p:sp>
        <p:sp>
          <p:nvSpPr>
            <p:cNvPr id="254004" name="Text Box 9"/>
            <p:cNvSpPr txBox="1">
              <a:spLocks noChangeArrowheads="1"/>
            </p:cNvSpPr>
            <p:nvPr/>
          </p:nvSpPr>
          <p:spPr bwMode="auto">
            <a:xfrm>
              <a:off x="593" y="3456"/>
              <a:ext cx="1494" cy="3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latin typeface="Tahoma" charset="0"/>
                  <a:cs typeface="Times New Roman" charset="0"/>
                </a:rPr>
                <a:t>Missionary</a:t>
              </a:r>
            </a:p>
          </p:txBody>
        </p:sp>
      </p:grpSp>
      <p:grpSp>
        <p:nvGrpSpPr>
          <p:cNvPr id="3" name="Group 10"/>
          <p:cNvGrpSpPr>
            <a:grpSpLocks/>
          </p:cNvGrpSpPr>
          <p:nvPr/>
        </p:nvGrpSpPr>
        <p:grpSpPr bwMode="auto">
          <a:xfrm>
            <a:off x="5181600" y="4038600"/>
            <a:ext cx="1371600" cy="2401888"/>
            <a:chOff x="3024" y="2736"/>
            <a:chExt cx="724" cy="1392"/>
          </a:xfrm>
        </p:grpSpPr>
        <p:sp>
          <p:nvSpPr>
            <p:cNvPr id="254001" name="Rectangle 11"/>
            <p:cNvSpPr>
              <a:spLocks noChangeArrowheads="1"/>
            </p:cNvSpPr>
            <p:nvPr/>
          </p:nvSpPr>
          <p:spPr bwMode="auto">
            <a:xfrm>
              <a:off x="3028" y="2736"/>
              <a:ext cx="672" cy="1392"/>
            </a:xfrm>
            <a:prstGeom prst="rect">
              <a:avLst/>
            </a:prstGeom>
            <a:noFill/>
            <a:ln w="57150">
              <a:solidFill>
                <a:srgbClr val="FF99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a:solidFill>
                  <a:srgbClr val="000000"/>
                </a:solidFill>
                <a:cs typeface="Times New Roman" charset="0"/>
              </a:endParaRPr>
            </a:p>
          </p:txBody>
        </p:sp>
        <p:sp>
          <p:nvSpPr>
            <p:cNvPr id="254002" name="Text Box 12"/>
            <p:cNvSpPr txBox="1">
              <a:spLocks noChangeArrowheads="1"/>
            </p:cNvSpPr>
            <p:nvPr/>
          </p:nvSpPr>
          <p:spPr bwMode="auto">
            <a:xfrm>
              <a:off x="3024" y="3859"/>
              <a:ext cx="724" cy="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9900"/>
                  </a:solidFill>
                  <a:latin typeface="Tahoma" charset="0"/>
                  <a:cs typeface="Times New Roman" charset="0"/>
                </a:rPr>
                <a:t>Prison</a:t>
              </a:r>
            </a:p>
          </p:txBody>
        </p:sp>
      </p:grpSp>
      <p:grpSp>
        <p:nvGrpSpPr>
          <p:cNvPr id="4" name="Group 13"/>
          <p:cNvGrpSpPr>
            <a:grpSpLocks/>
          </p:cNvGrpSpPr>
          <p:nvPr/>
        </p:nvGrpSpPr>
        <p:grpSpPr bwMode="auto">
          <a:xfrm>
            <a:off x="6553200" y="4038600"/>
            <a:ext cx="1981200" cy="1368425"/>
            <a:chOff x="3744" y="2736"/>
            <a:chExt cx="1248" cy="720"/>
          </a:xfrm>
        </p:grpSpPr>
        <p:sp>
          <p:nvSpPr>
            <p:cNvPr id="253999" name="Rectangle 14"/>
            <p:cNvSpPr>
              <a:spLocks noChangeArrowheads="1"/>
            </p:cNvSpPr>
            <p:nvPr/>
          </p:nvSpPr>
          <p:spPr bwMode="auto">
            <a:xfrm>
              <a:off x="3744" y="2736"/>
              <a:ext cx="1248" cy="720"/>
            </a:xfrm>
            <a:prstGeom prst="rect">
              <a:avLst/>
            </a:prstGeom>
            <a:noFill/>
            <a:ln w="57150">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a:solidFill>
                  <a:srgbClr val="000000"/>
                </a:solidFill>
                <a:cs typeface="Times New Roman" charset="0"/>
              </a:endParaRPr>
            </a:p>
          </p:txBody>
        </p:sp>
        <p:sp>
          <p:nvSpPr>
            <p:cNvPr id="254000" name="Text Box 15"/>
            <p:cNvSpPr txBox="1">
              <a:spLocks noChangeArrowheads="1"/>
            </p:cNvSpPr>
            <p:nvPr/>
          </p:nvSpPr>
          <p:spPr bwMode="auto">
            <a:xfrm>
              <a:off x="3744" y="3173"/>
              <a:ext cx="124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dirty="0">
                  <a:solidFill>
                    <a:srgbClr val="FFFF00"/>
                  </a:solidFill>
                  <a:latin typeface="Tahoma" charset="0"/>
                  <a:cs typeface="Times New Roman" charset="0"/>
                </a:rPr>
                <a:t>Pastoral</a:t>
              </a:r>
            </a:p>
          </p:txBody>
        </p:sp>
      </p:grpSp>
      <p:sp>
        <p:nvSpPr>
          <p:cNvPr id="253994"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52"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253996"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253997"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53998"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dissolve">
                                      <p:cBhvr>
                                        <p:cTn id="35" dur="500"/>
                                        <p:tgtEl>
                                          <p:spTgt spid="2"/>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7"/>
                                        </p:tgtEl>
                                        <p:attrNameLst>
                                          <p:attrName>style.visibility</p:attrName>
                                        </p:attrNameLst>
                                      </p:cBhvr>
                                      <p:to>
                                        <p:strVal val="visible"/>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9" presetClass="entr" presetSubtype="0" fill="hold" nodeType="click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dissolve">
                                      <p:cBhvr>
                                        <p:cTn id="56" dur="500"/>
                                        <p:tgtEl>
                                          <p:spTgt spid="3"/>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0"/>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1"/>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9" presetClass="entr" presetSubtype="0" fill="hold" nodeType="clickEffect">
                                  <p:stCondLst>
                                    <p:cond delay="0"/>
                                  </p:stCondLst>
                                  <p:childTnLst>
                                    <p:set>
                                      <p:cBhvr>
                                        <p:cTn id="72" dur="1" fill="hold">
                                          <p:stCondLst>
                                            <p:cond delay="0"/>
                                          </p:stCondLst>
                                        </p:cTn>
                                        <p:tgtEl>
                                          <p:spTgt spid="4"/>
                                        </p:tgtEl>
                                        <p:attrNameLst>
                                          <p:attrName>style.visibility</p:attrName>
                                        </p:attrNameLst>
                                      </p:cBhvr>
                                      <p:to>
                                        <p:strVal val="visible"/>
                                      </p:to>
                                    </p:set>
                                    <p:animEffect transition="in" filter="dissolve">
                                      <p:cBhvr>
                                        <p:cTn id="7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5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mediterraneandiet.com/Images/mediterranean%20sea-big.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228600"/>
            <a:ext cx="9144000" cy="62484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Donut 1"/>
          <p:cNvSpPr/>
          <p:nvPr/>
        </p:nvSpPr>
        <p:spPr>
          <a:xfrm>
            <a:off x="107504" y="2415466"/>
            <a:ext cx="1676400" cy="1874668"/>
          </a:xfrm>
          <a:prstGeom prst="donut">
            <a:avLst>
              <a:gd name="adj" fmla="val 47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ounded Rectangle 2"/>
          <p:cNvSpPr/>
          <p:nvPr/>
        </p:nvSpPr>
        <p:spPr>
          <a:xfrm>
            <a:off x="2057400" y="4404320"/>
            <a:ext cx="6019800" cy="1905000"/>
          </a:xfrm>
          <a:prstGeom prst="roundRect">
            <a:avLst>
              <a:gd name="adj" fmla="val 17810"/>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Fourth Missions Trip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1-2 Timothy &amp; Titus After Acts</a:t>
            </a:r>
            <a:endParaRPr kumimoji="0" lang="en-US" sz="4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00"/>
                </a:solidFill>
                <a:effectLst/>
                <a:uLnTx/>
                <a:uFillTx/>
                <a:latin typeface="Calibri"/>
                <a:ea typeface="+mn-ea"/>
                <a:cs typeface="+mn-cs"/>
              </a:rPr>
              <a:t>Spring 62 – Fall 67</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Donut 4">
            <a:extLst>
              <a:ext uri="{FF2B5EF4-FFF2-40B4-BE49-F238E27FC236}">
                <a16:creationId xmlns:a16="http://schemas.microsoft.com/office/drawing/2014/main" id="{0FBF96DE-D0A7-894B-9B5D-EE555750BED2}"/>
              </a:ext>
            </a:extLst>
          </p:cNvPr>
          <p:cNvSpPr/>
          <p:nvPr/>
        </p:nvSpPr>
        <p:spPr>
          <a:xfrm>
            <a:off x="6084168" y="785448"/>
            <a:ext cx="2842658" cy="3147608"/>
          </a:xfrm>
          <a:prstGeom prst="donut">
            <a:avLst>
              <a:gd name="adj" fmla="val 47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ight Arrow 3">
            <a:extLst>
              <a:ext uri="{FF2B5EF4-FFF2-40B4-BE49-F238E27FC236}">
                <a16:creationId xmlns:a16="http://schemas.microsoft.com/office/drawing/2014/main" id="{A414C357-AFE2-034A-A559-21BFE3190585}"/>
              </a:ext>
            </a:extLst>
          </p:cNvPr>
          <p:cNvSpPr/>
          <p:nvPr/>
        </p:nvSpPr>
        <p:spPr>
          <a:xfrm rot="950711">
            <a:off x="4196063" y="2318377"/>
            <a:ext cx="1652432" cy="365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7" name="Right Arrow 6">
            <a:extLst>
              <a:ext uri="{FF2B5EF4-FFF2-40B4-BE49-F238E27FC236}">
                <a16:creationId xmlns:a16="http://schemas.microsoft.com/office/drawing/2014/main" id="{49996F0B-7C91-FB4B-BD2E-528FE7292433}"/>
              </a:ext>
            </a:extLst>
          </p:cNvPr>
          <p:cNvSpPr/>
          <p:nvPr/>
        </p:nvSpPr>
        <p:spPr>
          <a:xfrm rot="10800000">
            <a:off x="1907704" y="2998561"/>
            <a:ext cx="3757736" cy="365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8" name="Right Arrow 7">
            <a:extLst>
              <a:ext uri="{FF2B5EF4-FFF2-40B4-BE49-F238E27FC236}">
                <a16:creationId xmlns:a16="http://schemas.microsoft.com/office/drawing/2014/main" id="{3D426412-3F9B-B241-8EDA-3C88AECFBA75}"/>
              </a:ext>
            </a:extLst>
          </p:cNvPr>
          <p:cNvSpPr/>
          <p:nvPr/>
        </p:nvSpPr>
        <p:spPr>
          <a:xfrm>
            <a:off x="2070652" y="3422631"/>
            <a:ext cx="4229540" cy="365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9" name="Right Arrow 8">
            <a:extLst>
              <a:ext uri="{FF2B5EF4-FFF2-40B4-BE49-F238E27FC236}">
                <a16:creationId xmlns:a16="http://schemas.microsoft.com/office/drawing/2014/main" id="{01997DB6-D49F-2349-8335-6AA2F1005ECB}"/>
              </a:ext>
            </a:extLst>
          </p:cNvPr>
          <p:cNvSpPr/>
          <p:nvPr/>
        </p:nvSpPr>
        <p:spPr>
          <a:xfrm rot="11031540">
            <a:off x="4315333" y="1735281"/>
            <a:ext cx="1652432" cy="365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092514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right)">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4" grpId="0" animBg="1"/>
      <p:bldP spid="7" grpId="0" animBg="1"/>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1" hangingPunct="1"/>
            <a:endParaRPr lang="en-US">
              <a:solidFill>
                <a:srgbClr val="000000"/>
              </a:solidFill>
              <a:cs typeface="Times New Roman" charset="0"/>
            </a:endParaRPr>
          </a:p>
        </p:txBody>
      </p:sp>
      <p:pic>
        <p:nvPicPr>
          <p:cNvPr id="258050"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97325" y="2689225"/>
            <a:ext cx="132715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8051"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solidFill>
                  <a:srgbClr val="FFFFFF"/>
                </a:solidFill>
                <a:cs typeface="Arial" charset="0"/>
              </a:rPr>
              <a:t>38</a:t>
            </a:r>
            <a:br>
              <a:rPr lang="en-US" sz="2000" b="1">
                <a:solidFill>
                  <a:srgbClr val="FFFFFF"/>
                </a:solidFill>
                <a:cs typeface="Arial" charset="0"/>
              </a:rPr>
            </a:br>
            <a:r>
              <a:rPr lang="en-US" sz="2000" b="1">
                <a:solidFill>
                  <a:srgbClr val="FFFFFF"/>
                </a:solidFill>
                <a:cs typeface="Arial" charset="0"/>
              </a:rPr>
              <a:t>124</a:t>
            </a:r>
            <a:br>
              <a:rPr lang="en-US" sz="2000" b="1">
                <a:solidFill>
                  <a:srgbClr val="FFFFFF"/>
                </a:solidFill>
                <a:cs typeface="Arial" charset="0"/>
              </a:rPr>
            </a:br>
            <a:r>
              <a:rPr lang="en-US" sz="2000" b="1">
                <a:solidFill>
                  <a:srgbClr val="FFFFFF"/>
                </a:solidFill>
                <a:cs typeface="Arial" charset="0"/>
              </a:rPr>
              <a:t>39-41</a:t>
            </a:r>
          </a:p>
        </p:txBody>
      </p:sp>
      <p:sp>
        <p:nvSpPr>
          <p:cNvPr id="34" name="Title 33"/>
          <p:cNvSpPr>
            <a:spLocks noGrp="1"/>
          </p:cNvSpPr>
          <p:nvPr>
            <p:ph type="title" idx="4294967295"/>
          </p:nvPr>
        </p:nvSpPr>
        <p:spPr>
          <a:xfrm>
            <a:off x="152400" y="298847"/>
            <a:ext cx="7772400" cy="523220"/>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2800" b="1" dirty="0">
                <a:solidFill>
                  <a:srgbClr val="FFFFFF"/>
                </a:solidFill>
                <a:cs typeface="Times New Roman" charset="0"/>
              </a:rPr>
              <a:t>Contrasting the Roman Imprisonments</a:t>
            </a:r>
          </a:p>
        </p:txBody>
      </p:sp>
      <p:sp>
        <p:nvSpPr>
          <p:cNvPr id="80" name="Text Box 19"/>
          <p:cNvSpPr txBox="1">
            <a:spLocks noChangeArrowheads="1"/>
          </p:cNvSpPr>
          <p:nvPr/>
        </p:nvSpPr>
        <p:spPr bwMode="auto">
          <a:xfrm>
            <a:off x="152400" y="5954713"/>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1800" b="1" dirty="0">
                <a:solidFill>
                  <a:srgbClr val="000000"/>
                </a:solidFill>
                <a:latin typeface="Arial Narrow" charset="0"/>
                <a:cs typeface="Times New Roman" charset="0"/>
              </a:rPr>
              <a:t>Pauline Epistles</a:t>
            </a:r>
            <a:endParaRPr lang="en-US" sz="1600" dirty="0">
              <a:solidFill>
                <a:srgbClr val="000000"/>
              </a:solidFill>
              <a:latin typeface="Arial Narrow" charset="0"/>
              <a:cs typeface="Times New Roman" charset="0"/>
            </a:endParaRPr>
          </a:p>
        </p:txBody>
      </p:sp>
      <p:sp>
        <p:nvSpPr>
          <p:cNvPr id="70"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258057"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258058"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58059"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grpSp>
        <p:nvGrpSpPr>
          <p:cNvPr id="2" name="Group 1"/>
          <p:cNvGrpSpPr>
            <a:grpSpLocks/>
          </p:cNvGrpSpPr>
          <p:nvPr/>
        </p:nvGrpSpPr>
        <p:grpSpPr bwMode="auto">
          <a:xfrm>
            <a:off x="3276600" y="2852738"/>
            <a:ext cx="792163" cy="1741487"/>
            <a:chOff x="3387005" y="2852936"/>
            <a:chExt cx="792163" cy="1741488"/>
          </a:xfrm>
        </p:grpSpPr>
        <p:sp>
          <p:nvSpPr>
            <p:cNvPr id="69" name="Text Box 26"/>
            <p:cNvSpPr txBox="1">
              <a:spLocks noChangeArrowheads="1"/>
            </p:cNvSpPr>
            <p:nvPr/>
          </p:nvSpPr>
          <p:spPr bwMode="auto">
            <a:xfrm>
              <a:off x="3387005" y="3310136"/>
              <a:ext cx="792163" cy="36988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Col</a:t>
              </a:r>
              <a:endParaRPr lang="en-US" sz="1600">
                <a:solidFill>
                  <a:srgbClr val="000000"/>
                </a:solidFill>
                <a:latin typeface="Arial Narrow" charset="0"/>
                <a:cs typeface="Times New Roman" charset="0"/>
              </a:endParaRPr>
            </a:p>
          </p:txBody>
        </p:sp>
        <p:sp>
          <p:nvSpPr>
            <p:cNvPr id="71" name="Text Box 27"/>
            <p:cNvSpPr txBox="1">
              <a:spLocks noChangeArrowheads="1"/>
            </p:cNvSpPr>
            <p:nvPr/>
          </p:nvSpPr>
          <p:spPr bwMode="auto">
            <a:xfrm>
              <a:off x="3387005" y="3767337"/>
              <a:ext cx="792163" cy="36988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Philem</a:t>
              </a:r>
              <a:endParaRPr lang="en-US" sz="1600">
                <a:solidFill>
                  <a:srgbClr val="000000"/>
                </a:solidFill>
                <a:latin typeface="Arial Narrow" charset="0"/>
                <a:cs typeface="Times New Roman" charset="0"/>
              </a:endParaRPr>
            </a:p>
          </p:txBody>
        </p:sp>
        <p:sp>
          <p:nvSpPr>
            <p:cNvPr id="72" name="Text Box 28"/>
            <p:cNvSpPr txBox="1">
              <a:spLocks noChangeArrowheads="1"/>
            </p:cNvSpPr>
            <p:nvPr/>
          </p:nvSpPr>
          <p:spPr bwMode="auto">
            <a:xfrm>
              <a:off x="3387005" y="4224537"/>
              <a:ext cx="792163" cy="36988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a:t>
              </a:r>
              <a:endParaRPr lang="en-US" sz="1600">
                <a:solidFill>
                  <a:srgbClr val="000000"/>
                </a:solidFill>
                <a:latin typeface="Arial Narrow" charset="0"/>
                <a:cs typeface="Times New Roman" charset="0"/>
              </a:endParaRPr>
            </a:p>
          </p:txBody>
        </p:sp>
        <p:sp>
          <p:nvSpPr>
            <p:cNvPr id="73" name="Text Box 25"/>
            <p:cNvSpPr txBox="1">
              <a:spLocks noChangeArrowheads="1"/>
            </p:cNvSpPr>
            <p:nvPr/>
          </p:nvSpPr>
          <p:spPr bwMode="auto">
            <a:xfrm>
              <a:off x="3387005" y="2852936"/>
              <a:ext cx="792163" cy="36988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1800" b="1" dirty="0">
                  <a:solidFill>
                    <a:srgbClr val="000000"/>
                  </a:solidFill>
                  <a:latin typeface="Arial Narrow" charset="0"/>
                  <a:cs typeface="Times New Roman" charset="0"/>
                </a:rPr>
                <a:t>Eph</a:t>
              </a:r>
              <a:endParaRPr lang="en-US" sz="1600" dirty="0">
                <a:solidFill>
                  <a:srgbClr val="000000"/>
                </a:solidFill>
                <a:latin typeface="Arial Narrow" charset="0"/>
                <a:cs typeface="Times New Roman" charset="0"/>
              </a:endParaRPr>
            </a:p>
          </p:txBody>
        </p:sp>
      </p:grpSp>
      <p:sp>
        <p:nvSpPr>
          <p:cNvPr id="77" name="Text Box 31"/>
          <p:cNvSpPr txBox="1">
            <a:spLocks noChangeArrowheads="1"/>
          </p:cNvSpPr>
          <p:nvPr/>
        </p:nvSpPr>
        <p:spPr bwMode="auto">
          <a:xfrm>
            <a:off x="5181600" y="2852738"/>
            <a:ext cx="792163" cy="36988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1800" b="1" dirty="0">
                <a:solidFill>
                  <a:srgbClr val="000000"/>
                </a:solidFill>
                <a:latin typeface="Arial Narrow" charset="0"/>
                <a:cs typeface="Times New Roman" charset="0"/>
              </a:rPr>
              <a:t>2 Tim</a:t>
            </a:r>
            <a:endParaRPr lang="en-US" sz="1600" dirty="0">
              <a:solidFill>
                <a:srgbClr val="000000"/>
              </a:solidFill>
              <a:latin typeface="Arial Narrow" charset="0"/>
              <a:cs typeface="Times New Roman" charset="0"/>
            </a:endParaRPr>
          </a:p>
        </p:txBody>
      </p:sp>
      <p:sp>
        <p:nvSpPr>
          <p:cNvPr id="258062" name="Text Box 21"/>
          <p:cNvSpPr txBox="1">
            <a:spLocks noChangeArrowheads="1"/>
          </p:cNvSpPr>
          <p:nvPr/>
        </p:nvSpPr>
        <p:spPr bwMode="auto">
          <a:xfrm>
            <a:off x="3024188" y="2276475"/>
            <a:ext cx="39243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60             62              67           68</a:t>
            </a:r>
          </a:p>
        </p:txBody>
      </p:sp>
      <p:sp>
        <p:nvSpPr>
          <p:cNvPr id="21" name="Text Box 10"/>
          <p:cNvSpPr txBox="1">
            <a:spLocks noChangeArrowheads="1"/>
          </p:cNvSpPr>
          <p:nvPr/>
        </p:nvSpPr>
        <p:spPr bwMode="auto">
          <a:xfrm>
            <a:off x="3138488" y="981075"/>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2" name="Text Box 11"/>
          <p:cNvSpPr txBox="1">
            <a:spLocks noChangeArrowheads="1"/>
          </p:cNvSpPr>
          <p:nvPr/>
        </p:nvSpPr>
        <p:spPr bwMode="auto">
          <a:xfrm>
            <a:off x="5119688" y="981075"/>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58065" name="Text Box 9"/>
          <p:cNvSpPr txBox="1">
            <a:spLocks noChangeArrowheads="1"/>
          </p:cNvSpPr>
          <p:nvPr/>
        </p:nvSpPr>
        <p:spPr bwMode="auto">
          <a:xfrm>
            <a:off x="4129088" y="981075"/>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77"/>
                                        </p:tgtEl>
                                        <p:attrNameLst>
                                          <p:attrName>style.visibility</p:attrName>
                                        </p:attrNameLst>
                                      </p:cBhvr>
                                      <p:to>
                                        <p:strVal val="visible"/>
                                      </p:to>
                                    </p:set>
                                    <p:animEffect transition="in" filter="blinds(horizontal)">
                                      <p:cBhvr>
                                        <p:cTn id="16"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7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1" hangingPunct="1"/>
            <a:endParaRPr lang="en-US">
              <a:solidFill>
                <a:srgbClr val="000000"/>
              </a:solidFill>
              <a:cs typeface="Times New Roman" charset="0"/>
            </a:endParaRPr>
          </a:p>
        </p:txBody>
      </p:sp>
      <p:pic>
        <p:nvPicPr>
          <p:cNvPr id="259074" name="Picture 38"/>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97325" y="2689225"/>
            <a:ext cx="132715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9075" name="Text Box 21"/>
          <p:cNvSpPr txBox="1">
            <a:spLocks noChangeArrowheads="1"/>
          </p:cNvSpPr>
          <p:nvPr/>
        </p:nvSpPr>
        <p:spPr bwMode="auto">
          <a:xfrm>
            <a:off x="3024188" y="2276475"/>
            <a:ext cx="39243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60             62              67           68</a:t>
            </a:r>
          </a:p>
        </p:txBody>
      </p:sp>
      <p:sp>
        <p:nvSpPr>
          <p:cNvPr id="40970" name="Text Box 10"/>
          <p:cNvSpPr txBox="1">
            <a:spLocks noChangeArrowheads="1"/>
          </p:cNvSpPr>
          <p:nvPr/>
        </p:nvSpPr>
        <p:spPr bwMode="auto">
          <a:xfrm>
            <a:off x="3138488" y="981075"/>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5119688" y="981075"/>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59078"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solidFill>
                  <a:srgbClr val="FFFFFF"/>
                </a:solidFill>
                <a:cs typeface="Arial" charset="0"/>
              </a:rPr>
              <a:t>38</a:t>
            </a:r>
            <a:br>
              <a:rPr lang="en-US" sz="2000" b="1">
                <a:solidFill>
                  <a:srgbClr val="FFFFFF"/>
                </a:solidFill>
                <a:cs typeface="Arial" charset="0"/>
              </a:rPr>
            </a:br>
            <a:r>
              <a:rPr lang="en-US" sz="2000" b="1">
                <a:solidFill>
                  <a:srgbClr val="FFFFFF"/>
                </a:solidFill>
                <a:cs typeface="Arial" charset="0"/>
              </a:rPr>
              <a:t>124</a:t>
            </a:r>
            <a:br>
              <a:rPr lang="en-US" sz="2000" b="1">
                <a:solidFill>
                  <a:srgbClr val="FFFFFF"/>
                </a:solidFill>
                <a:cs typeface="Arial" charset="0"/>
              </a:rPr>
            </a:br>
            <a:r>
              <a:rPr lang="en-US" sz="2000" b="1">
                <a:solidFill>
                  <a:srgbClr val="FFFFFF"/>
                </a:solidFill>
                <a:cs typeface="Arial" charset="0"/>
              </a:rPr>
              <a:t>39-41</a:t>
            </a:r>
          </a:p>
        </p:txBody>
      </p:sp>
      <p:sp>
        <p:nvSpPr>
          <p:cNvPr id="259079" name="Text Box 9"/>
          <p:cNvSpPr txBox="1">
            <a:spLocks noChangeArrowheads="1"/>
          </p:cNvSpPr>
          <p:nvPr/>
        </p:nvSpPr>
        <p:spPr bwMode="auto">
          <a:xfrm>
            <a:off x="4129088" y="981075"/>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98847"/>
            <a:ext cx="7772400" cy="523220"/>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2800" b="1" dirty="0">
                <a:solidFill>
                  <a:srgbClr val="FFFFFF"/>
                </a:solidFill>
                <a:cs typeface="Times New Roman" charset="0"/>
              </a:rPr>
              <a:t>Contrasting the Roman Imprisonments</a:t>
            </a:r>
          </a:p>
        </p:txBody>
      </p:sp>
      <p:sp>
        <p:nvSpPr>
          <p:cNvPr id="20" name="TextBox 27"/>
          <p:cNvSpPr txBox="1">
            <a:spLocks noChangeArrowheads="1"/>
          </p:cNvSpPr>
          <p:nvPr/>
        </p:nvSpPr>
        <p:spPr bwMode="auto">
          <a:xfrm>
            <a:off x="2987675" y="3482975"/>
            <a:ext cx="230822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FFFFFF"/>
                </a:solidFill>
                <a:cs typeface="Arial" charset="0"/>
              </a:rPr>
              <a:t>Before</a:t>
            </a:r>
          </a:p>
        </p:txBody>
      </p:sp>
      <p:sp>
        <p:nvSpPr>
          <p:cNvPr id="21" name="TextBox 27"/>
          <p:cNvSpPr txBox="1">
            <a:spLocks noChangeArrowheads="1"/>
          </p:cNvSpPr>
          <p:nvPr/>
        </p:nvSpPr>
        <p:spPr bwMode="auto">
          <a:xfrm>
            <a:off x="179388" y="3482975"/>
            <a:ext cx="273685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FFFFFF"/>
                </a:solidFill>
                <a:cs typeface="Arial" charset="0"/>
              </a:rPr>
              <a:t>AD 64 Fire of Rome</a:t>
            </a:r>
          </a:p>
        </p:txBody>
      </p:sp>
      <p:sp>
        <p:nvSpPr>
          <p:cNvPr id="22" name="TextBox 27"/>
          <p:cNvSpPr txBox="1">
            <a:spLocks noChangeArrowheads="1"/>
          </p:cNvSpPr>
          <p:nvPr/>
        </p:nvSpPr>
        <p:spPr bwMode="auto">
          <a:xfrm>
            <a:off x="5360988" y="3482975"/>
            <a:ext cx="2306637"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FFFFFF"/>
                </a:solidFill>
                <a:cs typeface="Arial" charset="0"/>
              </a:rPr>
              <a:t>After</a:t>
            </a:r>
          </a:p>
        </p:txBody>
      </p:sp>
      <p:sp>
        <p:nvSpPr>
          <p:cNvPr id="23" name="TextBox 27"/>
          <p:cNvSpPr txBox="1">
            <a:spLocks noChangeArrowheads="1"/>
          </p:cNvSpPr>
          <p:nvPr/>
        </p:nvSpPr>
        <p:spPr bwMode="auto">
          <a:xfrm>
            <a:off x="2987675" y="4184650"/>
            <a:ext cx="230822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FFFFFF"/>
                </a:solidFill>
                <a:cs typeface="Arial" charset="0"/>
              </a:rPr>
              <a:t>Jewish Sect</a:t>
            </a:r>
          </a:p>
        </p:txBody>
      </p:sp>
      <p:sp>
        <p:nvSpPr>
          <p:cNvPr id="24" name="TextBox 27"/>
          <p:cNvSpPr txBox="1">
            <a:spLocks noChangeArrowheads="1"/>
          </p:cNvSpPr>
          <p:nvPr/>
        </p:nvSpPr>
        <p:spPr bwMode="auto">
          <a:xfrm>
            <a:off x="179388" y="4184650"/>
            <a:ext cx="2667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FFFFFF"/>
                </a:solidFill>
                <a:cs typeface="Arial" charset="0"/>
              </a:rPr>
              <a:t>View of Christians</a:t>
            </a:r>
          </a:p>
        </p:txBody>
      </p:sp>
      <p:sp>
        <p:nvSpPr>
          <p:cNvPr id="25" name="TextBox 27"/>
          <p:cNvSpPr txBox="1">
            <a:spLocks noChangeArrowheads="1"/>
          </p:cNvSpPr>
          <p:nvPr/>
        </p:nvSpPr>
        <p:spPr bwMode="auto">
          <a:xfrm>
            <a:off x="5360988" y="4184650"/>
            <a:ext cx="2306637"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FFFFFF"/>
                </a:solidFill>
                <a:cs typeface="Arial" charset="0"/>
              </a:rPr>
              <a:t>Mostly Gentiles</a:t>
            </a:r>
          </a:p>
        </p:txBody>
      </p:sp>
      <p:sp>
        <p:nvSpPr>
          <p:cNvPr id="26" name="TextBox 27"/>
          <p:cNvSpPr txBox="1">
            <a:spLocks noChangeArrowheads="1"/>
          </p:cNvSpPr>
          <p:nvPr/>
        </p:nvSpPr>
        <p:spPr bwMode="auto">
          <a:xfrm>
            <a:off x="2987675" y="4887913"/>
            <a:ext cx="230822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FFFFFF"/>
                </a:solidFill>
                <a:cs typeface="Arial" charset="0"/>
              </a:rPr>
              <a:t>Protected</a:t>
            </a:r>
          </a:p>
        </p:txBody>
      </p:sp>
      <p:sp>
        <p:nvSpPr>
          <p:cNvPr id="27" name="TextBox 27"/>
          <p:cNvSpPr txBox="1">
            <a:spLocks noChangeArrowheads="1"/>
          </p:cNvSpPr>
          <p:nvPr/>
        </p:nvSpPr>
        <p:spPr bwMode="auto">
          <a:xfrm>
            <a:off x="179388" y="4887913"/>
            <a:ext cx="2667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FFFFFF"/>
                </a:solidFill>
                <a:cs typeface="Arial" charset="0"/>
              </a:rPr>
              <a:t>Tolerance by Rome</a:t>
            </a:r>
          </a:p>
        </p:txBody>
      </p:sp>
      <p:sp>
        <p:nvSpPr>
          <p:cNvPr id="28" name="TextBox 27"/>
          <p:cNvSpPr txBox="1">
            <a:spLocks noChangeArrowheads="1"/>
          </p:cNvSpPr>
          <p:nvPr/>
        </p:nvSpPr>
        <p:spPr bwMode="auto">
          <a:xfrm>
            <a:off x="5360988" y="4887913"/>
            <a:ext cx="2306637"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FFFFFF"/>
                </a:solidFill>
                <a:cs typeface="Arial" charset="0"/>
              </a:rPr>
              <a:t>No restraints</a:t>
            </a:r>
          </a:p>
        </p:txBody>
      </p:sp>
      <p:sp>
        <p:nvSpPr>
          <p:cNvPr id="29" name="TextBox 27"/>
          <p:cNvSpPr txBox="1">
            <a:spLocks noChangeArrowheads="1"/>
          </p:cNvSpPr>
          <p:nvPr/>
        </p:nvSpPr>
        <p:spPr bwMode="auto">
          <a:xfrm>
            <a:off x="2987675" y="5589588"/>
            <a:ext cx="230822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FFFFFF"/>
                </a:solidFill>
                <a:cs typeface="Arial" charset="0"/>
              </a:rPr>
              <a:t>Infrequent</a:t>
            </a:r>
          </a:p>
        </p:txBody>
      </p:sp>
      <p:sp>
        <p:nvSpPr>
          <p:cNvPr id="30" name="TextBox 27"/>
          <p:cNvSpPr txBox="1">
            <a:spLocks noChangeArrowheads="1"/>
          </p:cNvSpPr>
          <p:nvPr/>
        </p:nvSpPr>
        <p:spPr bwMode="auto">
          <a:xfrm>
            <a:off x="179388" y="5589588"/>
            <a:ext cx="287972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FFFFFF"/>
                </a:solidFill>
                <a:cs typeface="Arial" charset="0"/>
              </a:rPr>
              <a:t>Persecution by Rome</a:t>
            </a:r>
          </a:p>
        </p:txBody>
      </p:sp>
      <p:sp>
        <p:nvSpPr>
          <p:cNvPr id="31" name="TextBox 30"/>
          <p:cNvSpPr txBox="1">
            <a:spLocks noChangeArrowheads="1"/>
          </p:cNvSpPr>
          <p:nvPr/>
        </p:nvSpPr>
        <p:spPr bwMode="auto">
          <a:xfrm>
            <a:off x="5360988" y="5589588"/>
            <a:ext cx="2306637"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FFFFFF"/>
                </a:solidFill>
                <a:cs typeface="Arial" charset="0"/>
              </a:rPr>
              <a:t>Widespread</a:t>
            </a:r>
          </a:p>
        </p:txBody>
      </p:sp>
      <p:sp>
        <p:nvSpPr>
          <p:cNvPr id="32" name="TextBox 27"/>
          <p:cNvSpPr txBox="1">
            <a:spLocks noChangeArrowheads="1"/>
          </p:cNvSpPr>
          <p:nvPr/>
        </p:nvSpPr>
        <p:spPr bwMode="auto">
          <a:xfrm>
            <a:off x="2987675" y="2781300"/>
            <a:ext cx="230822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FFFFFF"/>
                </a:solidFill>
                <a:cs typeface="Arial" charset="0"/>
              </a:rPr>
              <a:t>Stable</a:t>
            </a:r>
          </a:p>
        </p:txBody>
      </p:sp>
      <p:sp>
        <p:nvSpPr>
          <p:cNvPr id="33" name="TextBox 27"/>
          <p:cNvSpPr txBox="1">
            <a:spLocks noChangeArrowheads="1"/>
          </p:cNvSpPr>
          <p:nvPr/>
        </p:nvSpPr>
        <p:spPr bwMode="auto">
          <a:xfrm>
            <a:off x="179388" y="2781300"/>
            <a:ext cx="287972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FFFFFF"/>
                </a:solidFill>
                <a:cs typeface="Arial" charset="0"/>
              </a:rPr>
              <a:t>Nero</a:t>
            </a:r>
            <a:r>
              <a:rPr lang="fr-FR" sz="2000" b="1">
                <a:solidFill>
                  <a:srgbClr val="FFFFFF"/>
                </a:solidFill>
                <a:cs typeface="Arial" charset="0"/>
              </a:rPr>
              <a:t>'</a:t>
            </a:r>
            <a:r>
              <a:rPr lang="en-US" sz="2000" b="1">
                <a:solidFill>
                  <a:srgbClr val="FFFFFF"/>
                </a:solidFill>
                <a:cs typeface="Arial" charset="0"/>
              </a:rPr>
              <a:t>s Mental Health</a:t>
            </a:r>
          </a:p>
        </p:txBody>
      </p:sp>
      <p:sp>
        <p:nvSpPr>
          <p:cNvPr id="35" name="TextBox 34"/>
          <p:cNvSpPr txBox="1">
            <a:spLocks noChangeArrowheads="1"/>
          </p:cNvSpPr>
          <p:nvPr/>
        </p:nvSpPr>
        <p:spPr bwMode="auto">
          <a:xfrm>
            <a:off x="5360988" y="2781300"/>
            <a:ext cx="2306637"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FFFFFF"/>
                </a:solidFill>
                <a:cs typeface="Arial" charset="0"/>
              </a:rPr>
              <a:t>Insane</a:t>
            </a:r>
          </a:p>
        </p:txBody>
      </p:sp>
      <p:sp>
        <p:nvSpPr>
          <p:cNvPr id="36" name="TextBox 27"/>
          <p:cNvSpPr txBox="1">
            <a:spLocks noChangeArrowheads="1"/>
          </p:cNvSpPr>
          <p:nvPr/>
        </p:nvSpPr>
        <p:spPr bwMode="auto">
          <a:xfrm>
            <a:off x="2987675" y="6269038"/>
            <a:ext cx="230822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FFFFFF"/>
                </a:solidFill>
                <a:cs typeface="Arial" charset="0"/>
              </a:rPr>
              <a:t>Released</a:t>
            </a:r>
          </a:p>
        </p:txBody>
      </p:sp>
      <p:sp>
        <p:nvSpPr>
          <p:cNvPr id="37" name="TextBox 27"/>
          <p:cNvSpPr txBox="1">
            <a:spLocks noChangeArrowheads="1"/>
          </p:cNvSpPr>
          <p:nvPr/>
        </p:nvSpPr>
        <p:spPr bwMode="auto">
          <a:xfrm>
            <a:off x="179388" y="6269038"/>
            <a:ext cx="287972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FFFFFF"/>
                </a:solidFill>
                <a:cs typeface="Arial" charset="0"/>
              </a:rPr>
              <a:t>Result for Paul</a:t>
            </a:r>
          </a:p>
        </p:txBody>
      </p:sp>
      <p:sp>
        <p:nvSpPr>
          <p:cNvPr id="38" name="TextBox 37"/>
          <p:cNvSpPr txBox="1">
            <a:spLocks noChangeArrowheads="1"/>
          </p:cNvSpPr>
          <p:nvPr/>
        </p:nvSpPr>
        <p:spPr bwMode="auto">
          <a:xfrm>
            <a:off x="5360988" y="6269038"/>
            <a:ext cx="2306637"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FFFFFF"/>
                </a:solidFill>
                <a:cs typeface="Arial" charset="0"/>
              </a:rPr>
              <a:t>Beheaded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6"/>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5" grpId="0"/>
      <p:bldP spid="36" grpId="0"/>
      <p:bldP spid="37" grpId="0"/>
      <p:bldP spid="3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750"/>
            <a:ext cx="8999538" cy="1093788"/>
          </a:xfrm>
        </p:spPr>
        <p:txBody>
          <a:bodyPr/>
          <a:lstStyle/>
          <a:p>
            <a:pPr>
              <a:defRPr/>
            </a:pPr>
            <a:r>
              <a:rPr lang="en-US" sz="2800" b="1" dirty="0">
                <a:solidFill>
                  <a:schemeClr val="bg1"/>
                </a:solidFill>
                <a:effectLst>
                  <a:glow rad="317500">
                    <a:schemeClr val="tx1"/>
                  </a:glow>
                </a:effectLst>
                <a:latin typeface="Arial"/>
                <a:cs typeface="Arial"/>
              </a:rPr>
              <a:t>Second Roman Imprisonment (AD 67-68)</a:t>
            </a:r>
          </a:p>
        </p:txBody>
      </p:sp>
      <p:sp>
        <p:nvSpPr>
          <p:cNvPr id="6" name="Title 1"/>
          <p:cNvSpPr txBox="1">
            <a:spLocks/>
          </p:cNvSpPr>
          <p:nvPr/>
        </p:nvSpPr>
        <p:spPr bwMode="auto">
          <a:xfrm rot="619564">
            <a:off x="244475" y="3468688"/>
            <a:ext cx="9018588" cy="3100387"/>
          </a:xfrm>
          <a:prstGeom prst="rect">
            <a:avLst/>
          </a:prstGeom>
          <a:solidFill>
            <a:srgbClr val="800000"/>
          </a:solid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en-US" sz="3200" b="1" dirty="0">
                <a:solidFill>
                  <a:srgbClr val="FFFFFF"/>
                </a:solidFill>
                <a:effectLst>
                  <a:glow rad="317500">
                    <a:srgbClr val="000000"/>
                  </a:glow>
                </a:effectLst>
                <a:latin typeface="Arial"/>
                <a:cs typeface="Arial"/>
              </a:rPr>
              <a:t>"Yes, and everyone who wants to live a godly life in Christ Jesus will suffer persecution.  </a:t>
            </a:r>
            <a:r>
              <a:rPr lang="en-US" sz="3200" b="1" baseline="30000" dirty="0">
                <a:solidFill>
                  <a:srgbClr val="FFFFFF"/>
                </a:solidFill>
                <a:effectLst>
                  <a:glow rad="317500">
                    <a:srgbClr val="000000"/>
                  </a:glow>
                </a:effectLst>
                <a:latin typeface="Arial"/>
                <a:cs typeface="Arial"/>
              </a:rPr>
              <a:t>13</a:t>
            </a:r>
            <a:r>
              <a:rPr lang="en-US" sz="3200" b="1" dirty="0">
                <a:solidFill>
                  <a:srgbClr val="FFFFFF"/>
                </a:solidFill>
                <a:effectLst>
                  <a:glow rad="317500">
                    <a:srgbClr val="000000"/>
                  </a:glow>
                </a:effectLst>
                <a:latin typeface="Arial"/>
                <a:cs typeface="Arial"/>
              </a:rPr>
              <a:t>But evil people and impostors will flourish. They will deceive others and will themselves be deceived" (2 Tim. 3:12-13 </a:t>
            </a:r>
            <a:r>
              <a:rPr lang="en-US" sz="2800" b="1" dirty="0">
                <a:solidFill>
                  <a:srgbClr val="FFFFFF"/>
                </a:solidFill>
                <a:effectLst>
                  <a:glow rad="317500">
                    <a:srgbClr val="000000"/>
                  </a:glow>
                </a:effectLst>
                <a:latin typeface="Arial"/>
                <a:cs typeface="Arial"/>
              </a:rPr>
              <a:t>NLT</a:t>
            </a:r>
            <a:r>
              <a:rPr lang="en-US" sz="3200" b="1" dirty="0">
                <a:solidFill>
                  <a:srgbClr val="FFFFFF"/>
                </a:solidFill>
                <a:effectLst>
                  <a:glow rad="317500">
                    <a:srgbClr val="000000"/>
                  </a:glow>
                </a:effectLst>
                <a:latin typeface="Arial"/>
                <a:cs typeface="Arial"/>
              </a:rPr>
              <a:t>)</a:t>
            </a:r>
          </a:p>
        </p:txBody>
      </p:sp>
      <p:sp>
        <p:nvSpPr>
          <p:cNvPr id="4" name="Title 1"/>
          <p:cNvSpPr txBox="1">
            <a:spLocks/>
          </p:cNvSpPr>
          <p:nvPr/>
        </p:nvSpPr>
        <p:spPr bwMode="auto">
          <a:xfrm rot="21214477">
            <a:off x="2219325" y="1001713"/>
            <a:ext cx="6911975" cy="2087562"/>
          </a:xfrm>
          <a:prstGeom prst="rect">
            <a:avLst/>
          </a:prstGeom>
          <a:solidFill>
            <a:srgbClr val="660066"/>
          </a:solid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en-US" sz="3200" b="1" dirty="0">
                <a:solidFill>
                  <a:srgbClr val="FFFFFF"/>
                </a:solidFill>
                <a:effectLst>
                  <a:glow rad="317500">
                    <a:srgbClr val="000000"/>
                  </a:glow>
                </a:effectLst>
                <a:latin typeface="Arial"/>
                <a:cs typeface="Arial"/>
              </a:rPr>
              <a:t>"As you know, everyone from the province of Asia has deserted me—even Phygelus and Hermogenes" (2 Tim. 1:15 </a:t>
            </a:r>
            <a:r>
              <a:rPr lang="en-US" sz="2800" b="1" dirty="0">
                <a:solidFill>
                  <a:srgbClr val="FFFFFF"/>
                </a:solidFill>
                <a:effectLst>
                  <a:glow rad="317500">
                    <a:srgbClr val="000000"/>
                  </a:glow>
                </a:effectLst>
                <a:latin typeface="Arial"/>
                <a:cs typeface="Arial"/>
              </a:rPr>
              <a:t>NLT</a:t>
            </a:r>
            <a:r>
              <a:rPr lang="en-US" sz="3200" b="1" dirty="0">
                <a:solidFill>
                  <a:srgbClr val="FFFFFF"/>
                </a:solidFill>
                <a:effectLst>
                  <a:glow rad="317500">
                    <a:srgbClr val="000000"/>
                  </a:glow>
                </a:effectLst>
                <a:latin typeface="Arial"/>
                <a:cs typeface="Arial"/>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0.70"/>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2051050" y="2781300"/>
            <a:ext cx="4033838" cy="576263"/>
          </a:xfrm>
          <a:prstGeom prst="rect">
            <a:avLst/>
          </a:prstGeom>
          <a:solidFill>
            <a:srgbClr val="008000"/>
          </a:solidFill>
          <a:ln w="9525">
            <a:solidFill>
              <a:schemeClr val="tx1"/>
            </a:solidFill>
            <a:round/>
            <a:headEnd/>
            <a:tailEnd/>
          </a:ln>
        </p:spPr>
        <p:txBody>
          <a:bodyPr/>
          <a:lstStyle/>
          <a:p>
            <a:endParaRPr lang="en-US">
              <a:solidFill>
                <a:srgbClr val="000000"/>
              </a:solidFill>
            </a:endParaRPr>
          </a:p>
        </p:txBody>
      </p:sp>
      <p:sp>
        <p:nvSpPr>
          <p:cNvPr id="5" name="Title 1"/>
          <p:cNvSpPr txBox="1">
            <a:spLocks/>
          </p:cNvSpPr>
          <p:nvPr/>
        </p:nvSpPr>
        <p:spPr bwMode="auto">
          <a:xfrm>
            <a:off x="15875" y="908050"/>
            <a:ext cx="9128125" cy="5942013"/>
          </a:xfrm>
          <a:prstGeom prst="rect">
            <a:avLst/>
          </a:prstGeom>
          <a:no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en-US" sz="2800" b="1" dirty="0">
                <a:solidFill>
                  <a:srgbClr val="FFFFFF"/>
                </a:solidFill>
                <a:effectLst>
                  <a:outerShdw blurRad="44450" dist="76200" dir="2700000" algn="tl" rotWithShape="0">
                    <a:srgbClr val="000000"/>
                  </a:outerShdw>
                </a:effectLst>
                <a:latin typeface="Arial"/>
                <a:cs typeface="Arial"/>
              </a:rPr>
              <a:t>"</a:t>
            </a:r>
            <a:r>
              <a:rPr lang="en-US" sz="2800" b="1" dirty="0">
                <a:solidFill>
                  <a:srgbClr val="FFFF00"/>
                </a:solidFill>
                <a:effectLst>
                  <a:outerShdw blurRad="44450" dist="76200" dir="2700000" algn="tl" rotWithShape="0">
                    <a:srgbClr val="000000"/>
                  </a:outerShdw>
                </a:effectLst>
                <a:latin typeface="Arial"/>
                <a:cs typeface="Arial"/>
              </a:rPr>
              <a:t>Timothy</a:t>
            </a:r>
            <a:r>
              <a:rPr lang="en-US" sz="2800" b="1" dirty="0">
                <a:solidFill>
                  <a:srgbClr val="FFFFFF"/>
                </a:solidFill>
                <a:effectLst>
                  <a:outerShdw blurRad="44450" dist="76200" dir="2700000" algn="tl" rotWithShape="0">
                    <a:srgbClr val="000000"/>
                  </a:outerShdw>
                </a:effectLst>
                <a:latin typeface="Arial"/>
                <a:cs typeface="Arial"/>
              </a:rPr>
              <a:t>, please come as soon as you can.  </a:t>
            </a:r>
            <a:r>
              <a:rPr lang="en-US" sz="2800" b="1" baseline="30000" dirty="0">
                <a:solidFill>
                  <a:srgbClr val="FFFFFF"/>
                </a:solidFill>
                <a:effectLst>
                  <a:outerShdw blurRad="44450" dist="76200" dir="2700000" algn="tl" rotWithShape="0">
                    <a:srgbClr val="000000"/>
                  </a:outerShdw>
                </a:effectLst>
                <a:latin typeface="Arial"/>
                <a:cs typeface="Arial"/>
              </a:rPr>
              <a:t>10</a:t>
            </a:r>
            <a:r>
              <a:rPr lang="en-US" sz="2800" b="1" dirty="0">
                <a:solidFill>
                  <a:srgbClr val="FFFF00"/>
                </a:solidFill>
                <a:effectLst>
                  <a:outerShdw blurRad="44450" dist="76200" dir="2700000" algn="tl" rotWithShape="0">
                    <a:srgbClr val="000000"/>
                  </a:outerShdw>
                </a:effectLst>
                <a:latin typeface="Arial"/>
                <a:cs typeface="Arial"/>
              </a:rPr>
              <a:t>Demas</a:t>
            </a:r>
            <a:r>
              <a:rPr lang="en-US" sz="2800" b="1" dirty="0">
                <a:solidFill>
                  <a:srgbClr val="FFFFFF"/>
                </a:solidFill>
                <a:effectLst>
                  <a:outerShdw blurRad="44450" dist="76200" dir="2700000" algn="tl" rotWithShape="0">
                    <a:srgbClr val="000000"/>
                  </a:outerShdw>
                </a:effectLst>
                <a:latin typeface="Arial"/>
                <a:cs typeface="Arial"/>
              </a:rPr>
              <a:t> has deserted me because he loves the things of this life and has gone to Thessalonica. </a:t>
            </a:r>
            <a:r>
              <a:rPr lang="en-US" sz="2800" b="1" dirty="0" err="1">
                <a:solidFill>
                  <a:srgbClr val="FFFF00"/>
                </a:solidFill>
                <a:effectLst>
                  <a:outerShdw blurRad="44450" dist="76200" dir="2700000" algn="tl" rotWithShape="0">
                    <a:srgbClr val="000000"/>
                  </a:outerShdw>
                </a:effectLst>
                <a:latin typeface="Arial"/>
                <a:cs typeface="Arial"/>
              </a:rPr>
              <a:t>Crescens</a:t>
            </a:r>
            <a:r>
              <a:rPr lang="en-US" sz="2800" b="1" dirty="0">
                <a:solidFill>
                  <a:srgbClr val="FFFF00"/>
                </a:solidFill>
                <a:effectLst>
                  <a:outerShdw blurRad="44450" dist="76200" dir="2700000" algn="tl" rotWithShape="0">
                    <a:srgbClr val="000000"/>
                  </a:outerShdw>
                </a:effectLst>
                <a:latin typeface="Arial"/>
                <a:cs typeface="Arial"/>
              </a:rPr>
              <a:t> </a:t>
            </a:r>
            <a:r>
              <a:rPr lang="en-US" sz="2800" b="1" dirty="0">
                <a:solidFill>
                  <a:srgbClr val="FFFFFF"/>
                </a:solidFill>
                <a:effectLst>
                  <a:outerShdw blurRad="44450" dist="76200" dir="2700000" algn="tl" rotWithShape="0">
                    <a:srgbClr val="000000"/>
                  </a:outerShdw>
                </a:effectLst>
                <a:latin typeface="Arial"/>
                <a:cs typeface="Arial"/>
              </a:rPr>
              <a:t>has gone to Galatia, and </a:t>
            </a:r>
            <a:r>
              <a:rPr lang="en-US" sz="2800" b="1" dirty="0">
                <a:solidFill>
                  <a:srgbClr val="FFFF00"/>
                </a:solidFill>
                <a:effectLst>
                  <a:outerShdw blurRad="44450" dist="76200" dir="2700000" algn="tl" rotWithShape="0">
                    <a:srgbClr val="000000"/>
                  </a:outerShdw>
                </a:effectLst>
                <a:latin typeface="Arial"/>
                <a:cs typeface="Arial"/>
              </a:rPr>
              <a:t>Titus</a:t>
            </a:r>
            <a:r>
              <a:rPr lang="en-US" sz="2800" b="1" dirty="0">
                <a:solidFill>
                  <a:srgbClr val="FFFFFF"/>
                </a:solidFill>
                <a:effectLst>
                  <a:outerShdw blurRad="44450" dist="76200" dir="2700000" algn="tl" rotWithShape="0">
                    <a:srgbClr val="000000"/>
                  </a:outerShdw>
                </a:effectLst>
                <a:latin typeface="Arial"/>
                <a:cs typeface="Arial"/>
              </a:rPr>
              <a:t> has gone to Dalmatia.  </a:t>
            </a:r>
            <a:r>
              <a:rPr lang="en-US" sz="2800" b="1" baseline="30000" dirty="0">
                <a:solidFill>
                  <a:srgbClr val="FFFFFF"/>
                </a:solidFill>
                <a:effectLst>
                  <a:outerShdw blurRad="44450" dist="76200" dir="2700000" algn="tl" rotWithShape="0">
                    <a:srgbClr val="000000"/>
                  </a:outerShdw>
                </a:effectLst>
                <a:latin typeface="Arial"/>
                <a:cs typeface="Arial"/>
              </a:rPr>
              <a:t>11</a:t>
            </a:r>
            <a:r>
              <a:rPr lang="en-US" sz="2800" b="1" dirty="0">
                <a:solidFill>
                  <a:srgbClr val="FFFFFF"/>
                </a:solidFill>
                <a:effectLst>
                  <a:outerShdw blurRad="44450" dist="76200" dir="2700000" algn="tl" rotWithShape="0">
                    <a:srgbClr val="000000"/>
                  </a:outerShdw>
                </a:effectLst>
                <a:latin typeface="Arial"/>
                <a:cs typeface="Arial"/>
              </a:rPr>
              <a:t>Only </a:t>
            </a:r>
            <a:r>
              <a:rPr lang="en-US" sz="2800" b="1" dirty="0">
                <a:solidFill>
                  <a:srgbClr val="FFFF00"/>
                </a:solidFill>
                <a:effectLst>
                  <a:outerShdw blurRad="44450" dist="76200" dir="2700000" algn="tl" rotWithShape="0">
                    <a:srgbClr val="000000"/>
                  </a:outerShdw>
                </a:effectLst>
                <a:latin typeface="Arial"/>
                <a:cs typeface="Arial"/>
              </a:rPr>
              <a:t>Luke</a:t>
            </a:r>
            <a:r>
              <a:rPr lang="en-US" sz="2800" b="1" dirty="0">
                <a:solidFill>
                  <a:srgbClr val="FFFFFF"/>
                </a:solidFill>
                <a:effectLst>
                  <a:outerShdw blurRad="44450" dist="76200" dir="2700000" algn="tl" rotWithShape="0">
                    <a:srgbClr val="000000"/>
                  </a:outerShdw>
                </a:effectLst>
                <a:latin typeface="Arial"/>
                <a:cs typeface="Arial"/>
              </a:rPr>
              <a:t> is with me. Bring </a:t>
            </a:r>
            <a:r>
              <a:rPr lang="en-US" sz="2800" b="1" dirty="0">
                <a:solidFill>
                  <a:srgbClr val="FFFF00"/>
                </a:solidFill>
                <a:effectLst>
                  <a:outerShdw blurRad="44450" dist="76200" dir="2700000" algn="tl" rotWithShape="0">
                    <a:srgbClr val="000000"/>
                  </a:outerShdw>
                </a:effectLst>
                <a:latin typeface="Arial"/>
                <a:cs typeface="Arial"/>
              </a:rPr>
              <a:t>Mark</a:t>
            </a:r>
            <a:r>
              <a:rPr lang="en-US" sz="2800" b="1" dirty="0">
                <a:solidFill>
                  <a:srgbClr val="FFFFFF"/>
                </a:solidFill>
                <a:effectLst>
                  <a:outerShdw blurRad="44450" dist="76200" dir="2700000" algn="tl" rotWithShape="0">
                    <a:srgbClr val="000000"/>
                  </a:outerShdw>
                </a:effectLst>
                <a:latin typeface="Arial"/>
                <a:cs typeface="Arial"/>
              </a:rPr>
              <a:t> with you when you come, for he will be helpful to me in my ministry.  </a:t>
            </a:r>
            <a:r>
              <a:rPr lang="en-US" sz="2800" b="1" baseline="30000" dirty="0">
                <a:solidFill>
                  <a:srgbClr val="FFFFFF"/>
                </a:solidFill>
                <a:effectLst>
                  <a:outerShdw blurRad="44450" dist="76200" dir="2700000" algn="tl" rotWithShape="0">
                    <a:srgbClr val="000000"/>
                  </a:outerShdw>
                </a:effectLst>
                <a:latin typeface="Arial"/>
                <a:cs typeface="Arial"/>
              </a:rPr>
              <a:t>12</a:t>
            </a:r>
            <a:r>
              <a:rPr lang="en-US" sz="2800" b="1" dirty="0">
                <a:solidFill>
                  <a:srgbClr val="FFFFFF"/>
                </a:solidFill>
                <a:effectLst>
                  <a:outerShdw blurRad="44450" dist="76200" dir="2700000" algn="tl" rotWithShape="0">
                    <a:srgbClr val="000000"/>
                  </a:outerShdw>
                </a:effectLst>
                <a:latin typeface="Arial"/>
                <a:cs typeface="Arial"/>
              </a:rPr>
              <a:t>I sent </a:t>
            </a:r>
            <a:r>
              <a:rPr lang="en-US" sz="2800" b="1" dirty="0" err="1">
                <a:solidFill>
                  <a:srgbClr val="FFFF00"/>
                </a:solidFill>
                <a:effectLst>
                  <a:outerShdw blurRad="44450" dist="76200" dir="2700000" algn="tl" rotWithShape="0">
                    <a:srgbClr val="000000"/>
                  </a:outerShdw>
                </a:effectLst>
                <a:latin typeface="Arial"/>
                <a:cs typeface="Arial"/>
              </a:rPr>
              <a:t>Tychicus</a:t>
            </a:r>
            <a:r>
              <a:rPr lang="en-US" sz="2800" b="1" dirty="0">
                <a:solidFill>
                  <a:srgbClr val="FFFF00"/>
                </a:solidFill>
                <a:effectLst>
                  <a:outerShdw blurRad="44450" dist="76200" dir="2700000" algn="tl" rotWithShape="0">
                    <a:srgbClr val="000000"/>
                  </a:outerShdw>
                </a:effectLst>
                <a:latin typeface="Arial"/>
                <a:cs typeface="Arial"/>
              </a:rPr>
              <a:t> </a:t>
            </a:r>
            <a:r>
              <a:rPr lang="en-US" sz="2800" b="1" dirty="0">
                <a:solidFill>
                  <a:srgbClr val="FFFFFF"/>
                </a:solidFill>
                <a:effectLst>
                  <a:outerShdw blurRad="44450" dist="76200" dir="2700000" algn="tl" rotWithShape="0">
                    <a:srgbClr val="000000"/>
                  </a:outerShdw>
                </a:effectLst>
                <a:latin typeface="Arial"/>
                <a:cs typeface="Arial"/>
              </a:rPr>
              <a:t>to Ephesus.  </a:t>
            </a:r>
            <a:r>
              <a:rPr lang="en-US" sz="2800" b="1" baseline="30000" dirty="0">
                <a:solidFill>
                  <a:srgbClr val="FFFFFF"/>
                </a:solidFill>
                <a:effectLst>
                  <a:outerShdw blurRad="44450" dist="76200" dir="2700000" algn="tl" rotWithShape="0">
                    <a:srgbClr val="000000"/>
                  </a:outerShdw>
                </a:effectLst>
                <a:latin typeface="Arial"/>
                <a:cs typeface="Arial"/>
              </a:rPr>
              <a:t>13</a:t>
            </a:r>
            <a:r>
              <a:rPr lang="en-US" sz="2800" b="1" dirty="0">
                <a:solidFill>
                  <a:srgbClr val="FFFFFF"/>
                </a:solidFill>
                <a:effectLst>
                  <a:outerShdw blurRad="44450" dist="76200" dir="2700000" algn="tl" rotWithShape="0">
                    <a:srgbClr val="000000"/>
                  </a:outerShdw>
                </a:effectLst>
                <a:latin typeface="Arial"/>
                <a:cs typeface="Arial"/>
              </a:rPr>
              <a:t>When you come, be sure to bring the coat I left with </a:t>
            </a:r>
            <a:r>
              <a:rPr lang="en-US" sz="2800" b="1" dirty="0">
                <a:solidFill>
                  <a:srgbClr val="FFFF00"/>
                </a:solidFill>
                <a:effectLst>
                  <a:outerShdw blurRad="44450" dist="76200" dir="2700000" algn="tl" rotWithShape="0">
                    <a:srgbClr val="000000"/>
                  </a:outerShdw>
                </a:effectLst>
                <a:latin typeface="Arial"/>
                <a:cs typeface="Arial"/>
              </a:rPr>
              <a:t>Carpus</a:t>
            </a:r>
            <a:r>
              <a:rPr lang="en-US" sz="2800" b="1" dirty="0">
                <a:solidFill>
                  <a:srgbClr val="FFFFFF"/>
                </a:solidFill>
                <a:effectLst>
                  <a:outerShdw blurRad="44450" dist="76200" dir="2700000" algn="tl" rotWithShape="0">
                    <a:srgbClr val="000000"/>
                  </a:outerShdw>
                </a:effectLst>
                <a:latin typeface="Arial"/>
                <a:cs typeface="Arial"/>
              </a:rPr>
              <a:t> at Troas. Also bring my books, and especially my papers. </a:t>
            </a:r>
            <a:r>
              <a:rPr lang="en-US" sz="2800" b="1" baseline="30000" dirty="0">
                <a:solidFill>
                  <a:srgbClr val="FFFFFF"/>
                </a:solidFill>
                <a:effectLst>
                  <a:outerShdw blurRad="44450" dist="76200" dir="2700000" algn="tl" rotWithShape="0">
                    <a:srgbClr val="000000"/>
                  </a:outerShdw>
                </a:effectLst>
                <a:latin typeface="Arial"/>
                <a:cs typeface="Arial"/>
              </a:rPr>
              <a:t>14</a:t>
            </a:r>
            <a:r>
              <a:rPr lang="en-US" sz="2800" b="1" dirty="0">
                <a:solidFill>
                  <a:srgbClr val="FFFF00"/>
                </a:solidFill>
                <a:effectLst>
                  <a:outerShdw blurRad="44450" dist="76200" dir="2700000" algn="tl" rotWithShape="0">
                    <a:srgbClr val="000000"/>
                  </a:outerShdw>
                </a:effectLst>
                <a:latin typeface="Arial"/>
                <a:cs typeface="Arial"/>
              </a:rPr>
              <a:t>Alexander</a:t>
            </a:r>
            <a:r>
              <a:rPr lang="en-US" sz="2800" b="1" dirty="0">
                <a:solidFill>
                  <a:srgbClr val="FFFFFF"/>
                </a:solidFill>
                <a:effectLst>
                  <a:outerShdw blurRad="44450" dist="76200" dir="2700000" algn="tl" rotWithShape="0">
                    <a:srgbClr val="000000"/>
                  </a:outerShdw>
                </a:effectLst>
                <a:latin typeface="Arial"/>
                <a:cs typeface="Arial"/>
              </a:rPr>
              <a:t> the coppersmith did me much harm, but the Lord will judge him for what he has done.  </a:t>
            </a:r>
            <a:r>
              <a:rPr lang="en-US" sz="2800" b="1" baseline="30000" dirty="0">
                <a:solidFill>
                  <a:srgbClr val="FFFFFF"/>
                </a:solidFill>
                <a:effectLst>
                  <a:outerShdw blurRad="44450" dist="76200" dir="2700000" algn="tl" rotWithShape="0">
                    <a:srgbClr val="000000"/>
                  </a:outerShdw>
                </a:effectLst>
                <a:latin typeface="Arial"/>
                <a:cs typeface="Arial"/>
              </a:rPr>
              <a:t>15</a:t>
            </a:r>
            <a:r>
              <a:rPr lang="en-US" sz="2800" b="1" dirty="0">
                <a:solidFill>
                  <a:srgbClr val="FFFFFF"/>
                </a:solidFill>
                <a:effectLst>
                  <a:outerShdw blurRad="44450" dist="76200" dir="2700000" algn="tl" rotWithShape="0">
                    <a:srgbClr val="000000"/>
                  </a:outerShdw>
                </a:effectLst>
                <a:latin typeface="Arial"/>
                <a:cs typeface="Arial"/>
              </a:rPr>
              <a:t>Be careful of him, for he fought against everything we said" (2 Tim. 4:9-15 </a:t>
            </a:r>
            <a:r>
              <a:rPr lang="en-US" sz="2400" b="1" dirty="0">
                <a:solidFill>
                  <a:srgbClr val="FFFFFF"/>
                </a:solidFill>
                <a:effectLst>
                  <a:outerShdw blurRad="44450" dist="76200" dir="2700000" algn="tl" rotWithShape="0">
                    <a:srgbClr val="000000"/>
                  </a:outerShdw>
                </a:effectLst>
                <a:latin typeface="Arial"/>
                <a:cs typeface="Arial"/>
              </a:rPr>
              <a:t>NLT</a:t>
            </a:r>
            <a:r>
              <a:rPr lang="en-US" sz="2800" b="1" dirty="0">
                <a:solidFill>
                  <a:srgbClr val="FFFFFF"/>
                </a:solidFill>
                <a:effectLst>
                  <a:outerShdw blurRad="44450" dist="76200" dir="2700000" algn="tl" rotWithShape="0">
                    <a:srgbClr val="000000"/>
                  </a:outerShdw>
                </a:effectLst>
                <a:latin typeface="Arial"/>
                <a:cs typeface="Arial"/>
              </a:rPr>
              <a:t>).</a:t>
            </a:r>
          </a:p>
        </p:txBody>
      </p:sp>
      <p:sp>
        <p:nvSpPr>
          <p:cNvPr id="2" name="Title 1"/>
          <p:cNvSpPr>
            <a:spLocks noGrp="1"/>
          </p:cNvSpPr>
          <p:nvPr>
            <p:ph type="title"/>
          </p:nvPr>
        </p:nvSpPr>
        <p:spPr>
          <a:xfrm>
            <a:off x="0" y="31750"/>
            <a:ext cx="9144000" cy="732954"/>
          </a:xfrm>
          <a:solidFill>
            <a:srgbClr val="008000"/>
          </a:solidFill>
        </p:spPr>
        <p:txBody>
          <a:bodyPr/>
          <a:lstStyle/>
          <a:p>
            <a:pPr>
              <a:defRPr/>
            </a:pPr>
            <a:r>
              <a:rPr lang="en-US" sz="2400" b="1" dirty="0">
                <a:solidFill>
                  <a:schemeClr val="bg1"/>
                </a:solidFill>
                <a:effectLst>
                  <a:glow rad="317500">
                    <a:schemeClr val="tx1"/>
                  </a:glow>
                </a:effectLst>
                <a:latin typeface="Arial"/>
                <a:cs typeface="Arial"/>
              </a:rPr>
              <a:t>Friends of Paul’s Second Roman Imprisonment (AD 67-68)</a:t>
            </a:r>
          </a:p>
        </p:txBody>
      </p:sp>
      <p:sp>
        <p:nvSpPr>
          <p:cNvPr id="3" name="Multiply 2"/>
          <p:cNvSpPr/>
          <p:nvPr/>
        </p:nvSpPr>
        <p:spPr bwMode="auto">
          <a:xfrm>
            <a:off x="755650" y="1341438"/>
            <a:ext cx="1079500" cy="1008062"/>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solidFill>
                <a:srgbClr val="000000"/>
              </a:solidFill>
              <a:ea typeface="ＭＳ Ｐゴシック" charset="-128"/>
              <a:cs typeface="ＭＳ Ｐゴシック" charset="-128"/>
            </a:endParaRPr>
          </a:p>
        </p:txBody>
      </p:sp>
      <p:sp>
        <p:nvSpPr>
          <p:cNvPr id="6" name="Multiply 5"/>
          <p:cNvSpPr/>
          <p:nvPr/>
        </p:nvSpPr>
        <p:spPr bwMode="auto">
          <a:xfrm>
            <a:off x="468313" y="2205038"/>
            <a:ext cx="1079500" cy="1008062"/>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solidFill>
                <a:srgbClr val="000000"/>
              </a:solidFill>
              <a:ea typeface="ＭＳ Ｐゴシック" charset="-128"/>
              <a:cs typeface="ＭＳ Ｐゴシック" charset="-128"/>
            </a:endParaRPr>
          </a:p>
        </p:txBody>
      </p:sp>
      <p:sp>
        <p:nvSpPr>
          <p:cNvPr id="7" name="Multiply 6"/>
          <p:cNvSpPr/>
          <p:nvPr/>
        </p:nvSpPr>
        <p:spPr bwMode="auto">
          <a:xfrm>
            <a:off x="5867400" y="2133600"/>
            <a:ext cx="1081088" cy="1008063"/>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solidFill>
                <a:srgbClr val="000000"/>
              </a:solidFill>
              <a:ea typeface="ＭＳ Ｐゴシック" charset="-128"/>
              <a:cs typeface="ＭＳ Ｐゴシック" charset="-128"/>
            </a:endParaRPr>
          </a:p>
        </p:txBody>
      </p:sp>
      <p:sp>
        <p:nvSpPr>
          <p:cNvPr id="8" name="Multiply 7"/>
          <p:cNvSpPr/>
          <p:nvPr/>
        </p:nvSpPr>
        <p:spPr bwMode="auto">
          <a:xfrm>
            <a:off x="6948488" y="2636838"/>
            <a:ext cx="1079500" cy="1008062"/>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solidFill>
                <a:srgbClr val="000000"/>
              </a:solidFill>
              <a:ea typeface="ＭＳ Ｐゴシック" charset="-128"/>
              <a:cs typeface="ＭＳ Ｐゴシック" charset="-128"/>
            </a:endParaRPr>
          </a:p>
        </p:txBody>
      </p:sp>
      <p:sp>
        <p:nvSpPr>
          <p:cNvPr id="9" name="Multiply 8"/>
          <p:cNvSpPr/>
          <p:nvPr/>
        </p:nvSpPr>
        <p:spPr bwMode="auto">
          <a:xfrm>
            <a:off x="4140200" y="3429000"/>
            <a:ext cx="1079500" cy="1008063"/>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solidFill>
                <a:srgbClr val="000000"/>
              </a:solidFill>
              <a:ea typeface="ＭＳ Ｐゴシック" charset="-128"/>
              <a:cs typeface="ＭＳ Ｐゴシック" charset="-128"/>
            </a:endParaRPr>
          </a:p>
        </p:txBody>
      </p:sp>
      <p:sp>
        <p:nvSpPr>
          <p:cNvPr id="10" name="Multiply 9"/>
          <p:cNvSpPr/>
          <p:nvPr/>
        </p:nvSpPr>
        <p:spPr bwMode="auto">
          <a:xfrm>
            <a:off x="971550" y="4292600"/>
            <a:ext cx="1079500" cy="1008063"/>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solidFill>
                <a:srgbClr val="000000"/>
              </a:solidFill>
              <a:ea typeface="ＭＳ Ｐゴシック" charset="-128"/>
              <a:cs typeface="ＭＳ Ｐゴシック" charset="-128"/>
            </a:endParaRPr>
          </a:p>
        </p:txBody>
      </p:sp>
      <p:sp>
        <p:nvSpPr>
          <p:cNvPr id="11" name="Multiply 10"/>
          <p:cNvSpPr/>
          <p:nvPr/>
        </p:nvSpPr>
        <p:spPr bwMode="auto">
          <a:xfrm>
            <a:off x="4427538" y="4797425"/>
            <a:ext cx="1081087" cy="1008063"/>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solidFill>
                <a:srgbClr val="000000"/>
              </a:solidFill>
              <a:ea typeface="ＭＳ Ｐゴシック" charset="-128"/>
              <a:cs typeface="ＭＳ Ｐゴシック" charset="-128"/>
            </a:endParaRPr>
          </a:p>
        </p:txBody>
      </p:sp>
      <p:sp>
        <p:nvSpPr>
          <p:cNvPr id="12" name="Multiply 11"/>
          <p:cNvSpPr/>
          <p:nvPr/>
        </p:nvSpPr>
        <p:spPr bwMode="auto">
          <a:xfrm>
            <a:off x="971550" y="765175"/>
            <a:ext cx="1079500" cy="1008063"/>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solidFill>
                <a:srgbClr val="000000"/>
              </a:solidFill>
              <a:ea typeface="ＭＳ Ｐゴシック" charset="-128"/>
              <a:cs typeface="ＭＳ Ｐゴシック"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80">
                                          <p:stCondLst>
                                            <p:cond delay="0"/>
                                          </p:stCondLst>
                                        </p:cTn>
                                        <p:tgtEl>
                                          <p:spTgt spid="3"/>
                                        </p:tgtEl>
                                      </p:cBhvr>
                                    </p:animEffect>
                                    <p:anim calcmode="lin" valueType="num">
                                      <p:cBhvr>
                                        <p:cTn id="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gtEl>
                                      </p:cBhvr>
                                      <p:to x="100000" y="60000"/>
                                    </p:animScale>
                                    <p:animScale>
                                      <p:cBhvr>
                                        <p:cTn id="32" dur="166" decel="50000">
                                          <p:stCondLst>
                                            <p:cond delay="676"/>
                                          </p:stCondLst>
                                        </p:cTn>
                                        <p:tgtEl>
                                          <p:spTgt spid="3"/>
                                        </p:tgtEl>
                                      </p:cBhvr>
                                      <p:to x="100000" y="100000"/>
                                    </p:animScale>
                                    <p:animScale>
                                      <p:cBhvr>
                                        <p:cTn id="33" dur="26">
                                          <p:stCondLst>
                                            <p:cond delay="1312"/>
                                          </p:stCondLst>
                                        </p:cTn>
                                        <p:tgtEl>
                                          <p:spTgt spid="3"/>
                                        </p:tgtEl>
                                      </p:cBhvr>
                                      <p:to x="100000" y="80000"/>
                                    </p:animScale>
                                    <p:animScale>
                                      <p:cBhvr>
                                        <p:cTn id="34" dur="166" decel="50000">
                                          <p:stCondLst>
                                            <p:cond delay="1338"/>
                                          </p:stCondLst>
                                        </p:cTn>
                                        <p:tgtEl>
                                          <p:spTgt spid="3"/>
                                        </p:tgtEl>
                                      </p:cBhvr>
                                      <p:to x="100000" y="100000"/>
                                    </p:animScale>
                                    <p:animScale>
                                      <p:cBhvr>
                                        <p:cTn id="35" dur="26">
                                          <p:stCondLst>
                                            <p:cond delay="1642"/>
                                          </p:stCondLst>
                                        </p:cTn>
                                        <p:tgtEl>
                                          <p:spTgt spid="3"/>
                                        </p:tgtEl>
                                      </p:cBhvr>
                                      <p:to x="100000" y="90000"/>
                                    </p:animScale>
                                    <p:animScale>
                                      <p:cBhvr>
                                        <p:cTn id="36" dur="166" decel="50000">
                                          <p:stCondLst>
                                            <p:cond delay="1668"/>
                                          </p:stCondLst>
                                        </p:cTn>
                                        <p:tgtEl>
                                          <p:spTgt spid="3"/>
                                        </p:tgtEl>
                                      </p:cBhvr>
                                      <p:to x="100000" y="100000"/>
                                    </p:animScale>
                                    <p:animScale>
                                      <p:cBhvr>
                                        <p:cTn id="37" dur="26">
                                          <p:stCondLst>
                                            <p:cond delay="1808"/>
                                          </p:stCondLst>
                                        </p:cTn>
                                        <p:tgtEl>
                                          <p:spTgt spid="3"/>
                                        </p:tgtEl>
                                      </p:cBhvr>
                                      <p:to x="100000" y="95000"/>
                                    </p:animScale>
                                    <p:animScale>
                                      <p:cBhvr>
                                        <p:cTn id="38" dur="166" decel="50000">
                                          <p:stCondLst>
                                            <p:cond delay="1834"/>
                                          </p:stCondLst>
                                        </p:cTn>
                                        <p:tgtEl>
                                          <p:spTgt spid="3"/>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26" presetClass="entr" presetSubtype="0"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down)">
                                      <p:cBhvr>
                                        <p:cTn id="43" dur="580">
                                          <p:stCondLst>
                                            <p:cond delay="0"/>
                                          </p:stCondLst>
                                        </p:cTn>
                                        <p:tgtEl>
                                          <p:spTgt spid="6"/>
                                        </p:tgtEl>
                                      </p:cBhvr>
                                    </p:animEffect>
                                    <p:anim calcmode="lin" valueType="num">
                                      <p:cBhvr>
                                        <p:cTn id="4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9" dur="26">
                                          <p:stCondLst>
                                            <p:cond delay="650"/>
                                          </p:stCondLst>
                                        </p:cTn>
                                        <p:tgtEl>
                                          <p:spTgt spid="6"/>
                                        </p:tgtEl>
                                      </p:cBhvr>
                                      <p:to x="100000" y="60000"/>
                                    </p:animScale>
                                    <p:animScale>
                                      <p:cBhvr>
                                        <p:cTn id="50" dur="166" decel="50000">
                                          <p:stCondLst>
                                            <p:cond delay="676"/>
                                          </p:stCondLst>
                                        </p:cTn>
                                        <p:tgtEl>
                                          <p:spTgt spid="6"/>
                                        </p:tgtEl>
                                      </p:cBhvr>
                                      <p:to x="100000" y="100000"/>
                                    </p:animScale>
                                    <p:animScale>
                                      <p:cBhvr>
                                        <p:cTn id="51" dur="26">
                                          <p:stCondLst>
                                            <p:cond delay="1312"/>
                                          </p:stCondLst>
                                        </p:cTn>
                                        <p:tgtEl>
                                          <p:spTgt spid="6"/>
                                        </p:tgtEl>
                                      </p:cBhvr>
                                      <p:to x="100000" y="80000"/>
                                    </p:animScale>
                                    <p:animScale>
                                      <p:cBhvr>
                                        <p:cTn id="52" dur="166" decel="50000">
                                          <p:stCondLst>
                                            <p:cond delay="1338"/>
                                          </p:stCondLst>
                                        </p:cTn>
                                        <p:tgtEl>
                                          <p:spTgt spid="6"/>
                                        </p:tgtEl>
                                      </p:cBhvr>
                                      <p:to x="100000" y="100000"/>
                                    </p:animScale>
                                    <p:animScale>
                                      <p:cBhvr>
                                        <p:cTn id="53" dur="26">
                                          <p:stCondLst>
                                            <p:cond delay="1642"/>
                                          </p:stCondLst>
                                        </p:cTn>
                                        <p:tgtEl>
                                          <p:spTgt spid="6"/>
                                        </p:tgtEl>
                                      </p:cBhvr>
                                      <p:to x="100000" y="90000"/>
                                    </p:animScale>
                                    <p:animScale>
                                      <p:cBhvr>
                                        <p:cTn id="54" dur="166" decel="50000">
                                          <p:stCondLst>
                                            <p:cond delay="1668"/>
                                          </p:stCondLst>
                                        </p:cTn>
                                        <p:tgtEl>
                                          <p:spTgt spid="6"/>
                                        </p:tgtEl>
                                      </p:cBhvr>
                                      <p:to x="100000" y="100000"/>
                                    </p:animScale>
                                    <p:animScale>
                                      <p:cBhvr>
                                        <p:cTn id="55" dur="26">
                                          <p:stCondLst>
                                            <p:cond delay="1808"/>
                                          </p:stCondLst>
                                        </p:cTn>
                                        <p:tgtEl>
                                          <p:spTgt spid="6"/>
                                        </p:tgtEl>
                                      </p:cBhvr>
                                      <p:to x="100000" y="95000"/>
                                    </p:animScale>
                                    <p:animScale>
                                      <p:cBhvr>
                                        <p:cTn id="56" dur="166" decel="50000">
                                          <p:stCondLst>
                                            <p:cond delay="1834"/>
                                          </p:stCondLst>
                                        </p:cTn>
                                        <p:tgtEl>
                                          <p:spTgt spid="6"/>
                                        </p:tgtEl>
                                      </p:cBhvr>
                                      <p:to x="100000" y="100000"/>
                                    </p:animScale>
                                  </p:childTnLst>
                                </p:cTn>
                              </p:par>
                            </p:childTnLst>
                          </p:cTn>
                        </p:par>
                      </p:childTnLst>
                    </p:cTn>
                  </p:par>
                  <p:par>
                    <p:cTn id="57" fill="hold" nodeType="clickPar">
                      <p:stCondLst>
                        <p:cond delay="indefinite"/>
                      </p:stCondLst>
                      <p:childTnLst>
                        <p:par>
                          <p:cTn id="58" fill="hold" nodeType="withGroup">
                            <p:stCondLst>
                              <p:cond delay="0"/>
                            </p:stCondLst>
                            <p:childTnLst>
                              <p:par>
                                <p:cTn id="59" presetID="26" presetClass="entr" presetSubtype="0" fill="hold" nodeType="click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wipe(down)">
                                      <p:cBhvr>
                                        <p:cTn id="61" dur="580">
                                          <p:stCondLst>
                                            <p:cond delay="0"/>
                                          </p:stCondLst>
                                        </p:cTn>
                                        <p:tgtEl>
                                          <p:spTgt spid="7"/>
                                        </p:tgtEl>
                                      </p:cBhvr>
                                    </p:animEffect>
                                    <p:anim calcmode="lin" valueType="num">
                                      <p:cBhvr>
                                        <p:cTn id="6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67" dur="26">
                                          <p:stCondLst>
                                            <p:cond delay="650"/>
                                          </p:stCondLst>
                                        </p:cTn>
                                        <p:tgtEl>
                                          <p:spTgt spid="7"/>
                                        </p:tgtEl>
                                      </p:cBhvr>
                                      <p:to x="100000" y="60000"/>
                                    </p:animScale>
                                    <p:animScale>
                                      <p:cBhvr>
                                        <p:cTn id="68" dur="166" decel="50000">
                                          <p:stCondLst>
                                            <p:cond delay="676"/>
                                          </p:stCondLst>
                                        </p:cTn>
                                        <p:tgtEl>
                                          <p:spTgt spid="7"/>
                                        </p:tgtEl>
                                      </p:cBhvr>
                                      <p:to x="100000" y="100000"/>
                                    </p:animScale>
                                    <p:animScale>
                                      <p:cBhvr>
                                        <p:cTn id="69" dur="26">
                                          <p:stCondLst>
                                            <p:cond delay="1312"/>
                                          </p:stCondLst>
                                        </p:cTn>
                                        <p:tgtEl>
                                          <p:spTgt spid="7"/>
                                        </p:tgtEl>
                                      </p:cBhvr>
                                      <p:to x="100000" y="80000"/>
                                    </p:animScale>
                                    <p:animScale>
                                      <p:cBhvr>
                                        <p:cTn id="70" dur="166" decel="50000">
                                          <p:stCondLst>
                                            <p:cond delay="1338"/>
                                          </p:stCondLst>
                                        </p:cTn>
                                        <p:tgtEl>
                                          <p:spTgt spid="7"/>
                                        </p:tgtEl>
                                      </p:cBhvr>
                                      <p:to x="100000" y="100000"/>
                                    </p:animScale>
                                    <p:animScale>
                                      <p:cBhvr>
                                        <p:cTn id="71" dur="26">
                                          <p:stCondLst>
                                            <p:cond delay="1642"/>
                                          </p:stCondLst>
                                        </p:cTn>
                                        <p:tgtEl>
                                          <p:spTgt spid="7"/>
                                        </p:tgtEl>
                                      </p:cBhvr>
                                      <p:to x="100000" y="90000"/>
                                    </p:animScale>
                                    <p:animScale>
                                      <p:cBhvr>
                                        <p:cTn id="72" dur="166" decel="50000">
                                          <p:stCondLst>
                                            <p:cond delay="1668"/>
                                          </p:stCondLst>
                                        </p:cTn>
                                        <p:tgtEl>
                                          <p:spTgt spid="7"/>
                                        </p:tgtEl>
                                      </p:cBhvr>
                                      <p:to x="100000" y="100000"/>
                                    </p:animScale>
                                    <p:animScale>
                                      <p:cBhvr>
                                        <p:cTn id="73" dur="26">
                                          <p:stCondLst>
                                            <p:cond delay="1808"/>
                                          </p:stCondLst>
                                        </p:cTn>
                                        <p:tgtEl>
                                          <p:spTgt spid="7"/>
                                        </p:tgtEl>
                                      </p:cBhvr>
                                      <p:to x="100000" y="95000"/>
                                    </p:animScale>
                                    <p:animScale>
                                      <p:cBhvr>
                                        <p:cTn id="74" dur="166" decel="50000">
                                          <p:stCondLst>
                                            <p:cond delay="1834"/>
                                          </p:stCondLst>
                                        </p:cTn>
                                        <p:tgtEl>
                                          <p:spTgt spid="7"/>
                                        </p:tgtEl>
                                      </p:cBhvr>
                                      <p:to x="100000" y="100000"/>
                                    </p:animScale>
                                  </p:childTnLst>
                                </p:cTn>
                              </p:par>
                            </p:childTnLst>
                          </p:cTn>
                        </p:par>
                      </p:childTnLst>
                    </p:cTn>
                  </p:par>
                  <p:par>
                    <p:cTn id="75" fill="hold" nodeType="clickPar">
                      <p:stCondLst>
                        <p:cond delay="indefinite"/>
                      </p:stCondLst>
                      <p:childTnLst>
                        <p:par>
                          <p:cTn id="76" fill="hold" nodeType="withGroup">
                            <p:stCondLst>
                              <p:cond delay="0"/>
                            </p:stCondLst>
                            <p:childTnLst>
                              <p:par>
                                <p:cTn id="77" presetID="26" presetClass="entr" presetSubtype="0" fill="hold" nodeType="clickEffect">
                                  <p:stCondLst>
                                    <p:cond delay="0"/>
                                  </p:stCondLst>
                                  <p:childTnLst>
                                    <p:set>
                                      <p:cBhvr>
                                        <p:cTn id="78" dur="1" fill="hold">
                                          <p:stCondLst>
                                            <p:cond delay="0"/>
                                          </p:stCondLst>
                                        </p:cTn>
                                        <p:tgtEl>
                                          <p:spTgt spid="8"/>
                                        </p:tgtEl>
                                        <p:attrNameLst>
                                          <p:attrName>style.visibility</p:attrName>
                                        </p:attrNameLst>
                                      </p:cBhvr>
                                      <p:to>
                                        <p:strVal val="visible"/>
                                      </p:to>
                                    </p:set>
                                    <p:animEffect transition="in" filter="wipe(down)">
                                      <p:cBhvr>
                                        <p:cTn id="79" dur="580">
                                          <p:stCondLst>
                                            <p:cond delay="0"/>
                                          </p:stCondLst>
                                        </p:cTn>
                                        <p:tgtEl>
                                          <p:spTgt spid="8"/>
                                        </p:tgtEl>
                                      </p:cBhvr>
                                    </p:animEffect>
                                    <p:anim calcmode="lin" valueType="num">
                                      <p:cBhvr>
                                        <p:cTn id="80"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85" dur="26">
                                          <p:stCondLst>
                                            <p:cond delay="650"/>
                                          </p:stCondLst>
                                        </p:cTn>
                                        <p:tgtEl>
                                          <p:spTgt spid="8"/>
                                        </p:tgtEl>
                                      </p:cBhvr>
                                      <p:to x="100000" y="60000"/>
                                    </p:animScale>
                                    <p:animScale>
                                      <p:cBhvr>
                                        <p:cTn id="86" dur="166" decel="50000">
                                          <p:stCondLst>
                                            <p:cond delay="676"/>
                                          </p:stCondLst>
                                        </p:cTn>
                                        <p:tgtEl>
                                          <p:spTgt spid="8"/>
                                        </p:tgtEl>
                                      </p:cBhvr>
                                      <p:to x="100000" y="100000"/>
                                    </p:animScale>
                                    <p:animScale>
                                      <p:cBhvr>
                                        <p:cTn id="87" dur="26">
                                          <p:stCondLst>
                                            <p:cond delay="1312"/>
                                          </p:stCondLst>
                                        </p:cTn>
                                        <p:tgtEl>
                                          <p:spTgt spid="8"/>
                                        </p:tgtEl>
                                      </p:cBhvr>
                                      <p:to x="100000" y="80000"/>
                                    </p:animScale>
                                    <p:animScale>
                                      <p:cBhvr>
                                        <p:cTn id="88" dur="166" decel="50000">
                                          <p:stCondLst>
                                            <p:cond delay="1338"/>
                                          </p:stCondLst>
                                        </p:cTn>
                                        <p:tgtEl>
                                          <p:spTgt spid="8"/>
                                        </p:tgtEl>
                                      </p:cBhvr>
                                      <p:to x="100000" y="100000"/>
                                    </p:animScale>
                                    <p:animScale>
                                      <p:cBhvr>
                                        <p:cTn id="89" dur="26">
                                          <p:stCondLst>
                                            <p:cond delay="1642"/>
                                          </p:stCondLst>
                                        </p:cTn>
                                        <p:tgtEl>
                                          <p:spTgt spid="8"/>
                                        </p:tgtEl>
                                      </p:cBhvr>
                                      <p:to x="100000" y="90000"/>
                                    </p:animScale>
                                    <p:animScale>
                                      <p:cBhvr>
                                        <p:cTn id="90" dur="166" decel="50000">
                                          <p:stCondLst>
                                            <p:cond delay="1668"/>
                                          </p:stCondLst>
                                        </p:cTn>
                                        <p:tgtEl>
                                          <p:spTgt spid="8"/>
                                        </p:tgtEl>
                                      </p:cBhvr>
                                      <p:to x="100000" y="100000"/>
                                    </p:animScale>
                                    <p:animScale>
                                      <p:cBhvr>
                                        <p:cTn id="91" dur="26">
                                          <p:stCondLst>
                                            <p:cond delay="1808"/>
                                          </p:stCondLst>
                                        </p:cTn>
                                        <p:tgtEl>
                                          <p:spTgt spid="8"/>
                                        </p:tgtEl>
                                      </p:cBhvr>
                                      <p:to x="100000" y="95000"/>
                                    </p:animScale>
                                    <p:animScale>
                                      <p:cBhvr>
                                        <p:cTn id="92" dur="166" decel="50000">
                                          <p:stCondLst>
                                            <p:cond delay="1834"/>
                                          </p:stCondLst>
                                        </p:cTn>
                                        <p:tgtEl>
                                          <p:spTgt spid="8"/>
                                        </p:tgtEl>
                                      </p:cBhvr>
                                      <p:to x="100000" y="100000"/>
                                    </p:animScale>
                                  </p:childTnLst>
                                </p:cTn>
                              </p:par>
                            </p:childTnLst>
                          </p:cTn>
                        </p:par>
                      </p:childTnLst>
                    </p:cTn>
                  </p:par>
                  <p:par>
                    <p:cTn id="93" fill="hold" nodeType="clickPar">
                      <p:stCondLst>
                        <p:cond delay="indefinite"/>
                      </p:stCondLst>
                      <p:childTnLst>
                        <p:par>
                          <p:cTn id="94" fill="hold" nodeType="withGroup">
                            <p:stCondLst>
                              <p:cond delay="0"/>
                            </p:stCondLst>
                            <p:childTnLst>
                              <p:par>
                                <p:cTn id="95" presetID="26" presetClass="entr" presetSubtype="0" fill="hold" nodeType="clickEffect">
                                  <p:stCondLst>
                                    <p:cond delay="0"/>
                                  </p:stCondLst>
                                  <p:childTnLst>
                                    <p:set>
                                      <p:cBhvr>
                                        <p:cTn id="96" dur="1" fill="hold">
                                          <p:stCondLst>
                                            <p:cond delay="0"/>
                                          </p:stCondLst>
                                        </p:cTn>
                                        <p:tgtEl>
                                          <p:spTgt spid="9"/>
                                        </p:tgtEl>
                                        <p:attrNameLst>
                                          <p:attrName>style.visibility</p:attrName>
                                        </p:attrNameLst>
                                      </p:cBhvr>
                                      <p:to>
                                        <p:strVal val="visible"/>
                                      </p:to>
                                    </p:set>
                                    <p:animEffect transition="in" filter="wipe(down)">
                                      <p:cBhvr>
                                        <p:cTn id="97" dur="580">
                                          <p:stCondLst>
                                            <p:cond delay="0"/>
                                          </p:stCondLst>
                                        </p:cTn>
                                        <p:tgtEl>
                                          <p:spTgt spid="9"/>
                                        </p:tgtEl>
                                      </p:cBhvr>
                                    </p:animEffect>
                                    <p:anim calcmode="lin" valueType="num">
                                      <p:cBhvr>
                                        <p:cTn id="9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03" dur="26">
                                          <p:stCondLst>
                                            <p:cond delay="650"/>
                                          </p:stCondLst>
                                        </p:cTn>
                                        <p:tgtEl>
                                          <p:spTgt spid="9"/>
                                        </p:tgtEl>
                                      </p:cBhvr>
                                      <p:to x="100000" y="60000"/>
                                    </p:animScale>
                                    <p:animScale>
                                      <p:cBhvr>
                                        <p:cTn id="104" dur="166" decel="50000">
                                          <p:stCondLst>
                                            <p:cond delay="676"/>
                                          </p:stCondLst>
                                        </p:cTn>
                                        <p:tgtEl>
                                          <p:spTgt spid="9"/>
                                        </p:tgtEl>
                                      </p:cBhvr>
                                      <p:to x="100000" y="100000"/>
                                    </p:animScale>
                                    <p:animScale>
                                      <p:cBhvr>
                                        <p:cTn id="105" dur="26">
                                          <p:stCondLst>
                                            <p:cond delay="1312"/>
                                          </p:stCondLst>
                                        </p:cTn>
                                        <p:tgtEl>
                                          <p:spTgt spid="9"/>
                                        </p:tgtEl>
                                      </p:cBhvr>
                                      <p:to x="100000" y="80000"/>
                                    </p:animScale>
                                    <p:animScale>
                                      <p:cBhvr>
                                        <p:cTn id="106" dur="166" decel="50000">
                                          <p:stCondLst>
                                            <p:cond delay="1338"/>
                                          </p:stCondLst>
                                        </p:cTn>
                                        <p:tgtEl>
                                          <p:spTgt spid="9"/>
                                        </p:tgtEl>
                                      </p:cBhvr>
                                      <p:to x="100000" y="100000"/>
                                    </p:animScale>
                                    <p:animScale>
                                      <p:cBhvr>
                                        <p:cTn id="107" dur="26">
                                          <p:stCondLst>
                                            <p:cond delay="1642"/>
                                          </p:stCondLst>
                                        </p:cTn>
                                        <p:tgtEl>
                                          <p:spTgt spid="9"/>
                                        </p:tgtEl>
                                      </p:cBhvr>
                                      <p:to x="100000" y="90000"/>
                                    </p:animScale>
                                    <p:animScale>
                                      <p:cBhvr>
                                        <p:cTn id="108" dur="166" decel="50000">
                                          <p:stCondLst>
                                            <p:cond delay="1668"/>
                                          </p:stCondLst>
                                        </p:cTn>
                                        <p:tgtEl>
                                          <p:spTgt spid="9"/>
                                        </p:tgtEl>
                                      </p:cBhvr>
                                      <p:to x="100000" y="100000"/>
                                    </p:animScale>
                                    <p:animScale>
                                      <p:cBhvr>
                                        <p:cTn id="109" dur="26">
                                          <p:stCondLst>
                                            <p:cond delay="1808"/>
                                          </p:stCondLst>
                                        </p:cTn>
                                        <p:tgtEl>
                                          <p:spTgt spid="9"/>
                                        </p:tgtEl>
                                      </p:cBhvr>
                                      <p:to x="100000" y="95000"/>
                                    </p:animScale>
                                    <p:animScale>
                                      <p:cBhvr>
                                        <p:cTn id="110" dur="166" decel="50000">
                                          <p:stCondLst>
                                            <p:cond delay="1834"/>
                                          </p:stCondLst>
                                        </p:cTn>
                                        <p:tgtEl>
                                          <p:spTgt spid="9"/>
                                        </p:tgtEl>
                                      </p:cBhvr>
                                      <p:to x="100000" y="100000"/>
                                    </p:animScale>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6" presetClass="entr" presetSubtype="0" fill="hold" nodeType="clickEffect">
                                  <p:stCondLst>
                                    <p:cond delay="0"/>
                                  </p:stCondLst>
                                  <p:childTnLst>
                                    <p:set>
                                      <p:cBhvr>
                                        <p:cTn id="114" dur="1" fill="hold">
                                          <p:stCondLst>
                                            <p:cond delay="0"/>
                                          </p:stCondLst>
                                        </p:cTn>
                                        <p:tgtEl>
                                          <p:spTgt spid="10"/>
                                        </p:tgtEl>
                                        <p:attrNameLst>
                                          <p:attrName>style.visibility</p:attrName>
                                        </p:attrNameLst>
                                      </p:cBhvr>
                                      <p:to>
                                        <p:strVal val="visible"/>
                                      </p:to>
                                    </p:set>
                                    <p:animEffect transition="in" filter="wipe(down)">
                                      <p:cBhvr>
                                        <p:cTn id="115" dur="580">
                                          <p:stCondLst>
                                            <p:cond delay="0"/>
                                          </p:stCondLst>
                                        </p:cTn>
                                        <p:tgtEl>
                                          <p:spTgt spid="10"/>
                                        </p:tgtEl>
                                      </p:cBhvr>
                                    </p:animEffect>
                                    <p:anim calcmode="lin" valueType="num">
                                      <p:cBhvr>
                                        <p:cTn id="11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21" dur="26">
                                          <p:stCondLst>
                                            <p:cond delay="650"/>
                                          </p:stCondLst>
                                        </p:cTn>
                                        <p:tgtEl>
                                          <p:spTgt spid="10"/>
                                        </p:tgtEl>
                                      </p:cBhvr>
                                      <p:to x="100000" y="60000"/>
                                    </p:animScale>
                                    <p:animScale>
                                      <p:cBhvr>
                                        <p:cTn id="122" dur="166" decel="50000">
                                          <p:stCondLst>
                                            <p:cond delay="676"/>
                                          </p:stCondLst>
                                        </p:cTn>
                                        <p:tgtEl>
                                          <p:spTgt spid="10"/>
                                        </p:tgtEl>
                                      </p:cBhvr>
                                      <p:to x="100000" y="100000"/>
                                    </p:animScale>
                                    <p:animScale>
                                      <p:cBhvr>
                                        <p:cTn id="123" dur="26">
                                          <p:stCondLst>
                                            <p:cond delay="1312"/>
                                          </p:stCondLst>
                                        </p:cTn>
                                        <p:tgtEl>
                                          <p:spTgt spid="10"/>
                                        </p:tgtEl>
                                      </p:cBhvr>
                                      <p:to x="100000" y="80000"/>
                                    </p:animScale>
                                    <p:animScale>
                                      <p:cBhvr>
                                        <p:cTn id="124" dur="166" decel="50000">
                                          <p:stCondLst>
                                            <p:cond delay="1338"/>
                                          </p:stCondLst>
                                        </p:cTn>
                                        <p:tgtEl>
                                          <p:spTgt spid="10"/>
                                        </p:tgtEl>
                                      </p:cBhvr>
                                      <p:to x="100000" y="100000"/>
                                    </p:animScale>
                                    <p:animScale>
                                      <p:cBhvr>
                                        <p:cTn id="125" dur="26">
                                          <p:stCondLst>
                                            <p:cond delay="1642"/>
                                          </p:stCondLst>
                                        </p:cTn>
                                        <p:tgtEl>
                                          <p:spTgt spid="10"/>
                                        </p:tgtEl>
                                      </p:cBhvr>
                                      <p:to x="100000" y="90000"/>
                                    </p:animScale>
                                    <p:animScale>
                                      <p:cBhvr>
                                        <p:cTn id="126" dur="166" decel="50000">
                                          <p:stCondLst>
                                            <p:cond delay="1668"/>
                                          </p:stCondLst>
                                        </p:cTn>
                                        <p:tgtEl>
                                          <p:spTgt spid="10"/>
                                        </p:tgtEl>
                                      </p:cBhvr>
                                      <p:to x="100000" y="100000"/>
                                    </p:animScale>
                                    <p:animScale>
                                      <p:cBhvr>
                                        <p:cTn id="127" dur="26">
                                          <p:stCondLst>
                                            <p:cond delay="1808"/>
                                          </p:stCondLst>
                                        </p:cTn>
                                        <p:tgtEl>
                                          <p:spTgt spid="10"/>
                                        </p:tgtEl>
                                      </p:cBhvr>
                                      <p:to x="100000" y="95000"/>
                                    </p:animScale>
                                    <p:animScale>
                                      <p:cBhvr>
                                        <p:cTn id="128" dur="166" decel="50000">
                                          <p:stCondLst>
                                            <p:cond delay="1834"/>
                                          </p:stCondLst>
                                        </p:cTn>
                                        <p:tgtEl>
                                          <p:spTgt spid="10"/>
                                        </p:tgtEl>
                                      </p:cBhvr>
                                      <p:to x="100000" y="100000"/>
                                    </p:animScale>
                                  </p:childTnLst>
                                </p:cTn>
                              </p:par>
                            </p:childTnLst>
                          </p:cTn>
                        </p:par>
                      </p:childTnLst>
                    </p:cTn>
                  </p:par>
                  <p:par>
                    <p:cTn id="129" fill="hold" nodeType="clickPar">
                      <p:stCondLst>
                        <p:cond delay="indefinite"/>
                      </p:stCondLst>
                      <p:childTnLst>
                        <p:par>
                          <p:cTn id="130" fill="hold" nodeType="withGroup">
                            <p:stCondLst>
                              <p:cond delay="0"/>
                            </p:stCondLst>
                            <p:childTnLst>
                              <p:par>
                                <p:cTn id="131" presetID="26" presetClass="entr" presetSubtype="0" fill="hold" nodeType="clickEffect">
                                  <p:stCondLst>
                                    <p:cond delay="0"/>
                                  </p:stCondLst>
                                  <p:childTnLst>
                                    <p:set>
                                      <p:cBhvr>
                                        <p:cTn id="132" dur="1" fill="hold">
                                          <p:stCondLst>
                                            <p:cond delay="0"/>
                                          </p:stCondLst>
                                        </p:cTn>
                                        <p:tgtEl>
                                          <p:spTgt spid="11"/>
                                        </p:tgtEl>
                                        <p:attrNameLst>
                                          <p:attrName>style.visibility</p:attrName>
                                        </p:attrNameLst>
                                      </p:cBhvr>
                                      <p:to>
                                        <p:strVal val="visible"/>
                                      </p:to>
                                    </p:set>
                                    <p:animEffect transition="in" filter="wipe(down)">
                                      <p:cBhvr>
                                        <p:cTn id="133" dur="580">
                                          <p:stCondLst>
                                            <p:cond delay="0"/>
                                          </p:stCondLst>
                                        </p:cTn>
                                        <p:tgtEl>
                                          <p:spTgt spid="11"/>
                                        </p:tgtEl>
                                      </p:cBhvr>
                                    </p:animEffect>
                                    <p:anim calcmode="lin" valueType="num">
                                      <p:cBhvr>
                                        <p:cTn id="13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3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3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3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3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9" dur="26">
                                          <p:stCondLst>
                                            <p:cond delay="650"/>
                                          </p:stCondLst>
                                        </p:cTn>
                                        <p:tgtEl>
                                          <p:spTgt spid="11"/>
                                        </p:tgtEl>
                                      </p:cBhvr>
                                      <p:to x="100000" y="60000"/>
                                    </p:animScale>
                                    <p:animScale>
                                      <p:cBhvr>
                                        <p:cTn id="140" dur="166" decel="50000">
                                          <p:stCondLst>
                                            <p:cond delay="676"/>
                                          </p:stCondLst>
                                        </p:cTn>
                                        <p:tgtEl>
                                          <p:spTgt spid="11"/>
                                        </p:tgtEl>
                                      </p:cBhvr>
                                      <p:to x="100000" y="100000"/>
                                    </p:animScale>
                                    <p:animScale>
                                      <p:cBhvr>
                                        <p:cTn id="141" dur="26">
                                          <p:stCondLst>
                                            <p:cond delay="1312"/>
                                          </p:stCondLst>
                                        </p:cTn>
                                        <p:tgtEl>
                                          <p:spTgt spid="11"/>
                                        </p:tgtEl>
                                      </p:cBhvr>
                                      <p:to x="100000" y="80000"/>
                                    </p:animScale>
                                    <p:animScale>
                                      <p:cBhvr>
                                        <p:cTn id="142" dur="166" decel="50000">
                                          <p:stCondLst>
                                            <p:cond delay="1338"/>
                                          </p:stCondLst>
                                        </p:cTn>
                                        <p:tgtEl>
                                          <p:spTgt spid="11"/>
                                        </p:tgtEl>
                                      </p:cBhvr>
                                      <p:to x="100000" y="100000"/>
                                    </p:animScale>
                                    <p:animScale>
                                      <p:cBhvr>
                                        <p:cTn id="143" dur="26">
                                          <p:stCondLst>
                                            <p:cond delay="1642"/>
                                          </p:stCondLst>
                                        </p:cTn>
                                        <p:tgtEl>
                                          <p:spTgt spid="11"/>
                                        </p:tgtEl>
                                      </p:cBhvr>
                                      <p:to x="100000" y="90000"/>
                                    </p:animScale>
                                    <p:animScale>
                                      <p:cBhvr>
                                        <p:cTn id="144" dur="166" decel="50000">
                                          <p:stCondLst>
                                            <p:cond delay="1668"/>
                                          </p:stCondLst>
                                        </p:cTn>
                                        <p:tgtEl>
                                          <p:spTgt spid="11"/>
                                        </p:tgtEl>
                                      </p:cBhvr>
                                      <p:to x="100000" y="100000"/>
                                    </p:animScale>
                                    <p:animScale>
                                      <p:cBhvr>
                                        <p:cTn id="145" dur="26">
                                          <p:stCondLst>
                                            <p:cond delay="1808"/>
                                          </p:stCondLst>
                                        </p:cTn>
                                        <p:tgtEl>
                                          <p:spTgt spid="11"/>
                                        </p:tgtEl>
                                      </p:cBhvr>
                                      <p:to x="100000" y="95000"/>
                                    </p:animScale>
                                    <p:animScale>
                                      <p:cBhvr>
                                        <p:cTn id="146" dur="166" decel="50000">
                                          <p:stCondLst>
                                            <p:cond delay="1834"/>
                                          </p:stCondLst>
                                        </p:cTn>
                                        <p:tgtEl>
                                          <p:spTgt spid="11"/>
                                        </p:tgtEl>
                                      </p:cBhvr>
                                      <p:to x="100000" y="100000"/>
                                    </p:animScale>
                                  </p:childTnLst>
                                </p:cTn>
                              </p:par>
                            </p:childTnLst>
                          </p:cTn>
                        </p:par>
                      </p:childTnLst>
                    </p:cTn>
                  </p:par>
                  <p:par>
                    <p:cTn id="147" fill="hold" nodeType="clickPar">
                      <p:stCondLst>
                        <p:cond delay="indefinite"/>
                      </p:stCondLst>
                      <p:childTnLst>
                        <p:par>
                          <p:cTn id="148" fill="hold" nodeType="withGroup">
                            <p:stCondLst>
                              <p:cond delay="0"/>
                            </p:stCondLst>
                            <p:childTnLst>
                              <p:par>
                                <p:cTn id="149" presetID="52" presetClass="entr" presetSubtype="0" fill="hold" grpId="0" nodeType="clickEffect">
                                  <p:stCondLst>
                                    <p:cond delay="0"/>
                                  </p:stCondLst>
                                  <p:childTnLst>
                                    <p:set>
                                      <p:cBhvr>
                                        <p:cTn id="150" dur="1" fill="hold">
                                          <p:stCondLst>
                                            <p:cond delay="0"/>
                                          </p:stCondLst>
                                        </p:cTn>
                                        <p:tgtEl>
                                          <p:spTgt spid="4"/>
                                        </p:tgtEl>
                                        <p:attrNameLst>
                                          <p:attrName>style.visibility</p:attrName>
                                        </p:attrNameLst>
                                      </p:cBhvr>
                                      <p:to>
                                        <p:strVal val="visible"/>
                                      </p:to>
                                    </p:set>
                                    <p:animScale>
                                      <p:cBhvr>
                                        <p:cTn id="151"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2" dur="1000" decel="50000" fill="hold">
                                          <p:stCondLst>
                                            <p:cond delay="0"/>
                                          </p:stCondLst>
                                        </p:cTn>
                                        <p:tgtEl>
                                          <p:spTgt spid="4"/>
                                        </p:tgtEl>
                                        <p:attrNameLst>
                                          <p:attrName>ppt_x</p:attrName>
                                          <p:attrName>ppt_y</p:attrName>
                                        </p:attrNameLst>
                                      </p:cBhvr>
                                    </p:animMotion>
                                    <p:animEffect transition="in" filter="fade">
                                      <p:cBhvr>
                                        <p:cTn id="15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938" y="-1588"/>
            <a:ext cx="4851400" cy="6907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4194" name="Picture 2"/>
          <p:cNvSpPr>
            <a:spLocks noChangeAspect="1"/>
          </p:cNvSpPr>
          <p:nvPr/>
        </p:nvSpPr>
        <p:spPr bwMode="auto">
          <a:xfrm>
            <a:off x="0" y="12700"/>
            <a:ext cx="4932363" cy="6821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000000"/>
              </a:solidFill>
            </a:endParaRPr>
          </a:p>
        </p:txBody>
      </p:sp>
      <p:sp>
        <p:nvSpPr>
          <p:cNvPr id="2" name="Title 1"/>
          <p:cNvSpPr>
            <a:spLocks noGrp="1"/>
          </p:cNvSpPr>
          <p:nvPr>
            <p:ph type="title"/>
          </p:nvPr>
        </p:nvSpPr>
        <p:spPr>
          <a:xfrm>
            <a:off x="0" y="-1466850"/>
            <a:ext cx="8999538" cy="1092200"/>
          </a:xfrm>
        </p:spPr>
        <p:txBody>
          <a:bodyPr/>
          <a:lstStyle/>
          <a:p>
            <a:pPr>
              <a:defRPr/>
            </a:pPr>
            <a:r>
              <a:rPr lang="en-US" sz="3200" b="1" dirty="0">
                <a:solidFill>
                  <a:schemeClr val="bg1"/>
                </a:solidFill>
                <a:effectLst>
                  <a:glow rad="317500">
                    <a:schemeClr val="tx1"/>
                  </a:glow>
                </a:effectLst>
                <a:latin typeface="Arial"/>
                <a:cs typeface="Arial"/>
              </a:rPr>
              <a:t>Paul</a:t>
            </a:r>
            <a:r>
              <a:rPr lang="fr-FR" sz="3200" b="1" dirty="0">
                <a:solidFill>
                  <a:schemeClr val="bg1"/>
                </a:solidFill>
                <a:effectLst>
                  <a:glow rad="317500">
                    <a:schemeClr val="tx1"/>
                  </a:glow>
                </a:effectLst>
                <a:latin typeface="Arial"/>
                <a:cs typeface="Arial"/>
              </a:rPr>
              <a:t>'</a:t>
            </a:r>
            <a:r>
              <a:rPr lang="en-US" sz="3200" b="1" dirty="0">
                <a:solidFill>
                  <a:schemeClr val="bg1"/>
                </a:solidFill>
                <a:effectLst>
                  <a:glow rad="317500">
                    <a:schemeClr val="tx1"/>
                  </a:glow>
                </a:effectLst>
                <a:latin typeface="Arial"/>
                <a:cs typeface="Arial"/>
              </a:rPr>
              <a:t>s Second Imprisonment (AD 67-68)</a:t>
            </a:r>
          </a:p>
        </p:txBody>
      </p:sp>
      <p:sp>
        <p:nvSpPr>
          <p:cNvPr id="5" name="Title 1"/>
          <p:cNvSpPr txBox="1">
            <a:spLocks/>
          </p:cNvSpPr>
          <p:nvPr/>
        </p:nvSpPr>
        <p:spPr bwMode="auto">
          <a:xfrm>
            <a:off x="4787900" y="0"/>
            <a:ext cx="4356100" cy="6850063"/>
          </a:xfrm>
          <a:prstGeom prst="rect">
            <a:avLst/>
          </a:prstGeom>
          <a:no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en-US" sz="2800" b="1" dirty="0">
                <a:solidFill>
                  <a:srgbClr val="FFFFFF"/>
                </a:solidFill>
                <a:effectLst>
                  <a:glow rad="317500">
                    <a:srgbClr val="000000"/>
                  </a:glow>
                </a:effectLst>
                <a:latin typeface="Arial"/>
                <a:cs typeface="Arial"/>
              </a:rPr>
              <a:t>"The first time I was brought before the judge, no one came with me. Everyone abandoned me. May it not be counted against them.  </a:t>
            </a:r>
            <a:r>
              <a:rPr lang="en-US" sz="2800" b="1" baseline="30000" dirty="0">
                <a:solidFill>
                  <a:srgbClr val="FFFFFF"/>
                </a:solidFill>
                <a:effectLst>
                  <a:glow rad="317500">
                    <a:srgbClr val="000000"/>
                  </a:glow>
                </a:effectLst>
                <a:latin typeface="Arial"/>
                <a:cs typeface="Arial"/>
              </a:rPr>
              <a:t>17</a:t>
            </a:r>
            <a:r>
              <a:rPr lang="en-US" sz="2800" b="1" dirty="0">
                <a:solidFill>
                  <a:srgbClr val="FFFFFF"/>
                </a:solidFill>
                <a:effectLst>
                  <a:glow rad="317500">
                    <a:srgbClr val="000000"/>
                  </a:glow>
                </a:effectLst>
                <a:latin typeface="Arial"/>
                <a:cs typeface="Arial"/>
              </a:rPr>
              <a:t>But the Lord stood with me and gave me strength so that I might preach the Good News in its entirety for all the Gentiles to hear. And he rescued me from certain death" </a:t>
            </a:r>
            <a:br>
              <a:rPr lang="en-US" sz="2800" b="1" dirty="0">
                <a:solidFill>
                  <a:srgbClr val="FFFFFF"/>
                </a:solidFill>
                <a:effectLst>
                  <a:glow rad="317500">
                    <a:srgbClr val="000000"/>
                  </a:glow>
                </a:effectLst>
                <a:latin typeface="Arial"/>
                <a:cs typeface="Arial"/>
              </a:rPr>
            </a:br>
            <a:r>
              <a:rPr lang="en-US" sz="2800" b="1" dirty="0">
                <a:solidFill>
                  <a:srgbClr val="FFFFFF"/>
                </a:solidFill>
                <a:effectLst>
                  <a:glow rad="317500">
                    <a:srgbClr val="000000"/>
                  </a:glow>
                </a:effectLst>
                <a:latin typeface="Arial"/>
                <a:cs typeface="Arial"/>
              </a:rPr>
              <a:t>(2 Tim. 4:16-17 </a:t>
            </a:r>
            <a:r>
              <a:rPr lang="en-US" sz="2400" b="1" dirty="0">
                <a:solidFill>
                  <a:srgbClr val="FFFFFF"/>
                </a:solidFill>
                <a:effectLst>
                  <a:glow rad="317500">
                    <a:srgbClr val="000000"/>
                  </a:glow>
                </a:effectLst>
                <a:latin typeface="Arial"/>
                <a:cs typeface="Arial"/>
              </a:rPr>
              <a:t>NLT</a:t>
            </a:r>
            <a:r>
              <a:rPr lang="en-US" sz="2800" b="1" dirty="0">
                <a:solidFill>
                  <a:srgbClr val="FFFFFF"/>
                </a:solidFill>
                <a:effectLst>
                  <a:glow rad="317500">
                    <a:srgbClr val="000000"/>
                  </a:glow>
                </a:effectLst>
                <a:latin typeface="Arial"/>
                <a:cs typeface="Arial"/>
              </a:rPr>
              <a: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5" name="Picture 2" descr="Curia Fa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716016" y="31382"/>
            <a:ext cx="4032448" cy="1525409"/>
          </a:xfrm>
        </p:spPr>
        <p:txBody>
          <a:bodyPr/>
          <a:lstStyle/>
          <a:p>
            <a:pPr>
              <a:defRPr/>
            </a:pPr>
            <a:r>
              <a:rPr lang="en-US" b="1" dirty="0">
                <a:solidFill>
                  <a:schemeClr val="bg1"/>
                </a:solidFill>
                <a:effectLst>
                  <a:glow rad="317500">
                    <a:schemeClr val="tx1"/>
                  </a:glow>
                </a:effectLst>
                <a:latin typeface="Arial"/>
                <a:cs typeface="Arial"/>
              </a:rPr>
              <a:t>Close Locations!</a:t>
            </a:r>
          </a:p>
        </p:txBody>
      </p:sp>
      <p:sp>
        <p:nvSpPr>
          <p:cNvPr id="10" name="Left Arrow 9"/>
          <p:cNvSpPr>
            <a:spLocks noChangeArrowheads="1"/>
          </p:cNvSpPr>
          <p:nvPr/>
        </p:nvSpPr>
        <p:spPr bwMode="auto">
          <a:xfrm rot="1108143">
            <a:off x="6356350" y="2401888"/>
            <a:ext cx="2266950" cy="719137"/>
          </a:xfrm>
          <a:prstGeom prst="leftArrow">
            <a:avLst>
              <a:gd name="adj1" fmla="val 50000"/>
              <a:gd name="adj2" fmla="val 50043"/>
            </a:avLst>
          </a:prstGeom>
          <a:solidFill>
            <a:srgbClr val="000000"/>
          </a:solidFill>
          <a:ln w="57150">
            <a:solidFill>
              <a:schemeClr val="bg1"/>
            </a:solidFill>
            <a:round/>
            <a:headEnd/>
            <a:tailEnd/>
          </a:ln>
        </p:spPr>
        <p:txBody>
          <a:bodyPr/>
          <a:lstStyle/>
          <a:p>
            <a:endParaRPr lang="en-US">
              <a:solidFill>
                <a:srgbClr val="000000"/>
              </a:solidFill>
            </a:endParaRPr>
          </a:p>
        </p:txBody>
      </p:sp>
      <p:sp>
        <p:nvSpPr>
          <p:cNvPr id="11" name="Title 1"/>
          <p:cNvSpPr txBox="1">
            <a:spLocks/>
          </p:cNvSpPr>
          <p:nvPr/>
        </p:nvSpPr>
        <p:spPr bwMode="auto">
          <a:xfrm>
            <a:off x="5004048" y="2852936"/>
            <a:ext cx="3888432" cy="1440160"/>
          </a:xfrm>
          <a:prstGeom prst="rect">
            <a:avLst/>
          </a:prstGeom>
          <a:solidFill>
            <a:schemeClr val="tx1"/>
          </a:solidFill>
          <a:ln w="57150" cmpd="sng">
            <a:solidFill>
              <a:srgbClr val="FFFFFF"/>
            </a:solidFill>
            <a:miter lim="800000"/>
            <a:headEnd/>
            <a:tailEnd/>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en-US" sz="3600" b="1" dirty="0">
                <a:solidFill>
                  <a:srgbClr val="FFFFFF"/>
                </a:solidFill>
                <a:effectLst>
                  <a:glow rad="317500">
                    <a:srgbClr val="000000"/>
                  </a:glow>
                </a:effectLst>
                <a:latin typeface="Arial"/>
                <a:cs typeface="Arial"/>
              </a:rPr>
              <a:t>Curia (Senate "Court")</a:t>
            </a:r>
          </a:p>
        </p:txBody>
      </p:sp>
      <p:sp>
        <p:nvSpPr>
          <p:cNvPr id="12" name="Left Arrow 11"/>
          <p:cNvSpPr>
            <a:spLocks noChangeArrowheads="1"/>
          </p:cNvSpPr>
          <p:nvPr/>
        </p:nvSpPr>
        <p:spPr bwMode="auto">
          <a:xfrm rot="-3035069">
            <a:off x="434181" y="1835944"/>
            <a:ext cx="2741613" cy="720725"/>
          </a:xfrm>
          <a:prstGeom prst="leftArrow">
            <a:avLst>
              <a:gd name="adj1" fmla="val 50000"/>
              <a:gd name="adj2" fmla="val 49962"/>
            </a:avLst>
          </a:prstGeom>
          <a:solidFill>
            <a:srgbClr val="800000"/>
          </a:solidFill>
          <a:ln w="57150">
            <a:solidFill>
              <a:schemeClr val="bg1"/>
            </a:solidFill>
            <a:round/>
            <a:headEnd/>
            <a:tailEnd/>
          </a:ln>
        </p:spPr>
        <p:txBody>
          <a:bodyPr/>
          <a:lstStyle/>
          <a:p>
            <a:endParaRPr lang="en-US">
              <a:solidFill>
                <a:srgbClr val="000000"/>
              </a:solidFill>
            </a:endParaRPr>
          </a:p>
        </p:txBody>
      </p:sp>
      <p:sp>
        <p:nvSpPr>
          <p:cNvPr id="13" name="Title 1"/>
          <p:cNvSpPr txBox="1">
            <a:spLocks/>
          </p:cNvSpPr>
          <p:nvPr/>
        </p:nvSpPr>
        <p:spPr bwMode="auto">
          <a:xfrm>
            <a:off x="0" y="0"/>
            <a:ext cx="3888432" cy="1268760"/>
          </a:xfrm>
          <a:prstGeom prst="rect">
            <a:avLst/>
          </a:prstGeom>
          <a:solidFill>
            <a:srgbClr val="800000"/>
          </a:solidFill>
          <a:ln w="57150" cmpd="sng">
            <a:solidFill>
              <a:srgbClr val="FFFFFF"/>
            </a:solidFill>
            <a:miter lim="800000"/>
            <a:headEnd/>
            <a:tailEnd/>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en-US" sz="3600" b="1" dirty="0">
                <a:solidFill>
                  <a:srgbClr val="FFFFFF"/>
                </a:solidFill>
                <a:effectLst>
                  <a:glow rad="317500">
                    <a:srgbClr val="000000"/>
                  </a:glow>
                </a:effectLst>
                <a:latin typeface="Arial"/>
                <a:cs typeface="Arial"/>
              </a:rPr>
              <a:t>Mamertine Prison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par>
                          <p:cTn id="8" fill="hold" nodeType="afterGroup">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right)">
                                      <p:cBhvr>
                                        <p:cTn id="11" dur="500"/>
                                        <p:tgtEl>
                                          <p:spTgt spid="1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 presetClass="entr" presetSubtype="1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checkerboard(across)">
                                      <p:cBhvr>
                                        <p:cTn id="16" dur="500"/>
                                        <p:tgtEl>
                                          <p:spTgt spid="13"/>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1" name="Picture 2" descr="Forum 4th C A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5445224"/>
            <a:ext cx="9144000" cy="1298575"/>
          </a:xfrm>
          <a:solidFill>
            <a:schemeClr val="tx1"/>
          </a:solidFill>
        </p:spPr>
        <p:txBody>
          <a:bodyPr/>
          <a:lstStyle/>
          <a:p>
            <a:pPr>
              <a:defRPr/>
            </a:pPr>
            <a:r>
              <a:rPr lang="en-US" b="1" dirty="0">
                <a:solidFill>
                  <a:schemeClr val="bg1"/>
                </a:solidFill>
                <a:effectLst>
                  <a:glow rad="317500">
                    <a:schemeClr val="tx1"/>
                  </a:glow>
                </a:effectLst>
                <a:latin typeface="Arial"/>
                <a:cs typeface="Arial"/>
              </a:rPr>
              <a:t>View of the Forum from the Mamertine Prison (AD 4</a:t>
            </a:r>
            <a:r>
              <a:rPr lang="en-US" b="1" baseline="30000" dirty="0">
                <a:solidFill>
                  <a:schemeClr val="bg1"/>
                </a:solidFill>
                <a:effectLst>
                  <a:glow rad="317500">
                    <a:schemeClr val="tx1"/>
                  </a:glow>
                </a:effectLst>
                <a:latin typeface="Arial"/>
                <a:cs typeface="Arial"/>
              </a:rPr>
              <a:t>th</a:t>
            </a:r>
            <a:r>
              <a:rPr lang="en-US" b="1" dirty="0">
                <a:solidFill>
                  <a:schemeClr val="bg1"/>
                </a:solidFill>
                <a:effectLst>
                  <a:glow rad="317500">
                    <a:schemeClr val="tx1"/>
                  </a:glow>
                </a:effectLst>
                <a:latin typeface="Arial"/>
                <a:cs typeface="Arial"/>
              </a:rPr>
              <a:t> cent.)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Many who followed Jesus…</a:t>
            </a:r>
          </a:p>
        </p:txBody>
      </p:sp>
      <p:pic>
        <p:nvPicPr>
          <p:cNvPr id="504834" name="Picture 2">
            <a:extLst>
              <a:ext uri="{FF2B5EF4-FFF2-40B4-BE49-F238E27FC236}">
                <a16:creationId xmlns:a16="http://schemas.microsoft.com/office/drawing/2014/main" id="{13C29B6C-5B58-D04D-9E68-CE05AF6BC7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1727200"/>
            <a:ext cx="9267741" cy="4006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62928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5" name="Picture 2" descr="Mamertine Street Named After Pete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5875" y="5445125"/>
            <a:ext cx="9159875" cy="1268413"/>
          </a:xfrm>
        </p:spPr>
        <p:txBody>
          <a:bodyPr/>
          <a:lstStyle/>
          <a:p>
            <a:pPr>
              <a:defRPr/>
            </a:pPr>
            <a:r>
              <a:rPr lang="en-US" b="1" dirty="0">
                <a:solidFill>
                  <a:schemeClr val="bg1"/>
                </a:solidFill>
                <a:effectLst>
                  <a:glow rad="317500">
                    <a:schemeClr val="tx1"/>
                  </a:glow>
                </a:effectLst>
                <a:latin typeface="Arial"/>
                <a:cs typeface="Arial"/>
              </a:rPr>
              <a:t>"Peter in Prison Street"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29" name="Picture 2" descr="Mamertine Rick &amp; Susan .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51520" y="0"/>
            <a:ext cx="8640960" cy="1268413"/>
          </a:xfrm>
        </p:spPr>
        <p:txBody>
          <a:bodyPr/>
          <a:lstStyle/>
          <a:p>
            <a:pPr>
              <a:defRPr/>
            </a:pPr>
            <a:r>
              <a:rPr lang="en-US" sz="4000" b="1" dirty="0">
                <a:solidFill>
                  <a:schemeClr val="bg1"/>
                </a:solidFill>
                <a:effectLst>
                  <a:glow rad="317500">
                    <a:schemeClr val="tx1"/>
                  </a:glow>
                </a:effectLst>
                <a:latin typeface="Arial"/>
                <a:cs typeface="Arial"/>
              </a:rPr>
              <a:t>Susan &amp; Rick free because of Peter</a:t>
            </a:r>
            <a:r>
              <a:rPr lang="fr-FR" sz="4000" b="1" dirty="0">
                <a:solidFill>
                  <a:schemeClr val="bg1"/>
                </a:solidFill>
                <a:effectLst>
                  <a:glow rad="317500">
                    <a:schemeClr val="tx1"/>
                  </a:glow>
                </a:effectLst>
                <a:latin typeface="Arial"/>
                <a:cs typeface="Arial"/>
              </a:rPr>
              <a:t>'</a:t>
            </a:r>
            <a:r>
              <a:rPr lang="en-US" sz="4000" b="1" dirty="0">
                <a:solidFill>
                  <a:schemeClr val="bg1"/>
                </a:solidFill>
                <a:effectLst>
                  <a:glow rad="317500">
                    <a:schemeClr val="tx1"/>
                  </a:glow>
                </a:effectLst>
                <a:latin typeface="Arial"/>
                <a:cs typeface="Arial"/>
              </a:rPr>
              <a:t>s &amp; Paul</a:t>
            </a:r>
            <a:r>
              <a:rPr lang="fr-FR" sz="4000" b="1" dirty="0">
                <a:solidFill>
                  <a:schemeClr val="bg1"/>
                </a:solidFill>
                <a:effectLst>
                  <a:glow rad="317500">
                    <a:schemeClr val="tx1"/>
                  </a:glow>
                </a:effectLst>
                <a:latin typeface="Arial"/>
                <a:cs typeface="Arial"/>
              </a:rPr>
              <a:t>'</a:t>
            </a:r>
            <a:r>
              <a:rPr lang="en-US" sz="4000" b="1" dirty="0">
                <a:solidFill>
                  <a:schemeClr val="bg1"/>
                </a:solidFill>
                <a:effectLst>
                  <a:glow rad="317500">
                    <a:schemeClr val="tx1"/>
                  </a:glow>
                </a:effectLst>
                <a:latin typeface="Arial"/>
                <a:cs typeface="Arial"/>
              </a:rPr>
              <a:t>s imprisonment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mertine Prison entrance"/>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 name="Title 1"/>
          <p:cNvSpPr>
            <a:spLocks noGrp="1"/>
          </p:cNvSpPr>
          <p:nvPr>
            <p:ph type="title"/>
          </p:nvPr>
        </p:nvSpPr>
        <p:spPr>
          <a:xfrm>
            <a:off x="-15875" y="5445125"/>
            <a:ext cx="9159875" cy="1268413"/>
          </a:xfrm>
        </p:spPr>
        <p:txBody>
          <a:bodyPr/>
          <a:lstStyle/>
          <a:p>
            <a:pPr>
              <a:defRPr/>
            </a:pPr>
            <a:r>
              <a:rPr lang="en-US" b="1" dirty="0">
                <a:solidFill>
                  <a:schemeClr val="bg1"/>
                </a:solidFill>
                <a:effectLst>
                  <a:glow rad="317500">
                    <a:schemeClr val="tx1"/>
                  </a:glow>
                </a:effectLst>
                <a:latin typeface="Arial"/>
                <a:cs typeface="Arial"/>
              </a:rPr>
              <a:t>"</a:t>
            </a:r>
            <a:r>
              <a:rPr lang="en-US" b="1" dirty="0" err="1">
                <a:solidFill>
                  <a:schemeClr val="bg1"/>
                </a:solidFill>
                <a:effectLst>
                  <a:glow rad="317500">
                    <a:schemeClr val="tx1"/>
                  </a:glow>
                </a:effectLst>
                <a:latin typeface="Arial"/>
                <a:cs typeface="Arial"/>
              </a:rPr>
              <a:t>Mamertine</a:t>
            </a:r>
            <a:r>
              <a:rPr lang="en-US" b="1" dirty="0">
                <a:solidFill>
                  <a:schemeClr val="bg1"/>
                </a:solidFill>
                <a:effectLst>
                  <a:glow rad="317500">
                    <a:schemeClr val="tx1"/>
                  </a:glow>
                </a:effectLst>
                <a:latin typeface="Arial"/>
                <a:cs typeface="Arial"/>
              </a:rPr>
              <a:t> Prison of the Apostles Peter &amp; Paul"</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5" name="Picture 2" descr="Mamertine Peter &amp; Paul on Door Close U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55576" y="5445125"/>
            <a:ext cx="6840760" cy="1268413"/>
          </a:xfrm>
        </p:spPr>
        <p:txBody>
          <a:bodyPr/>
          <a:lstStyle/>
          <a:p>
            <a:pPr>
              <a:defRPr/>
            </a:pPr>
            <a:r>
              <a:rPr lang="en-US" b="1" dirty="0">
                <a:solidFill>
                  <a:schemeClr val="bg1"/>
                </a:solidFill>
                <a:effectLst>
                  <a:glow rad="317500">
                    <a:schemeClr val="tx1"/>
                  </a:glow>
                </a:effectLst>
                <a:latin typeface="Arial"/>
                <a:cs typeface="Arial"/>
              </a:rPr>
              <a:t>Mamertine Doors Depict Peter &amp; Paul</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3" name="Picture 3" descr="Mamertine Tou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5150" y="5589240"/>
            <a:ext cx="9159150" cy="1268760"/>
          </a:xfrm>
        </p:spPr>
        <p:txBody>
          <a:bodyPr/>
          <a:lstStyle/>
          <a:p>
            <a:pPr>
              <a:defRPr/>
            </a:pPr>
            <a:r>
              <a:rPr lang="en-US" b="1" dirty="0">
                <a:solidFill>
                  <a:schemeClr val="bg1"/>
                </a:solidFill>
                <a:effectLst>
                  <a:glow rad="317500">
                    <a:schemeClr val="tx1"/>
                  </a:glow>
                </a:effectLst>
                <a:latin typeface="Arial"/>
                <a:cs typeface="Arial"/>
              </a:rPr>
              <a:t>The Mamertine Tour</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Mamertine Prison busts of Peter and Paul"/>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1588"/>
            <a:ext cx="9144000" cy="686117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 name="Title 1"/>
          <p:cNvSpPr>
            <a:spLocks noGrp="1"/>
          </p:cNvSpPr>
          <p:nvPr>
            <p:ph type="title"/>
          </p:nvPr>
        </p:nvSpPr>
        <p:spPr>
          <a:xfrm>
            <a:off x="0" y="17878"/>
            <a:ext cx="3779912" cy="6147426"/>
          </a:xfrm>
        </p:spPr>
        <p:txBody>
          <a:bodyPr/>
          <a:lstStyle/>
          <a:p>
            <a:pPr>
              <a:defRPr/>
            </a:pPr>
            <a:r>
              <a:rPr lang="en-US" b="1" dirty="0">
                <a:solidFill>
                  <a:schemeClr val="bg1"/>
                </a:solidFill>
                <a:effectLst>
                  <a:glow rad="317500">
                    <a:schemeClr val="tx1"/>
                  </a:glow>
                </a:effectLst>
                <a:latin typeface="Arial"/>
                <a:cs typeface="Arial"/>
              </a:rPr>
              <a:t>The Upper Mamertine room busts of Peter and Paul</a:t>
            </a:r>
            <a:br>
              <a:rPr lang="en-US" b="1" dirty="0">
                <a:solidFill>
                  <a:schemeClr val="bg1"/>
                </a:solidFill>
                <a:effectLst>
                  <a:glow rad="317500">
                    <a:schemeClr val="tx1"/>
                  </a:glow>
                </a:effectLst>
                <a:latin typeface="Arial"/>
                <a:cs typeface="Arial"/>
              </a:rPr>
            </a:br>
            <a:endParaRPr lang="en-US" b="1" dirty="0">
              <a:solidFill>
                <a:schemeClr val="bg1"/>
              </a:solidFill>
              <a:effectLst>
                <a:glow rad="317500">
                  <a:schemeClr val="tx1"/>
                </a:glow>
              </a:effectLst>
              <a:latin typeface="Arial"/>
              <a:cs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mertine Prison manhole, tb n01180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 name="Title 1"/>
          <p:cNvSpPr>
            <a:spLocks noGrp="1"/>
          </p:cNvSpPr>
          <p:nvPr>
            <p:ph type="title"/>
          </p:nvPr>
        </p:nvSpPr>
        <p:spPr>
          <a:xfrm>
            <a:off x="0" y="31382"/>
            <a:ext cx="9144000" cy="2173481"/>
          </a:xfrm>
        </p:spPr>
        <p:txBody>
          <a:bodyPr/>
          <a:lstStyle/>
          <a:p>
            <a:pPr>
              <a:defRPr/>
            </a:pPr>
            <a:r>
              <a:rPr lang="en-US" b="1" dirty="0">
                <a:solidFill>
                  <a:schemeClr val="bg1"/>
                </a:solidFill>
                <a:effectLst>
                  <a:glow rad="317500">
                    <a:schemeClr val="tx1"/>
                  </a:glow>
                </a:effectLst>
                <a:latin typeface="Arial"/>
                <a:cs typeface="Arial"/>
              </a:rPr>
              <a:t>Prisoners were lowered through the manhole into the former cistern below</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2" hidden="1"/>
          <p:cNvSpPr>
            <a:spLocks noGrp="1" noChangeArrowheads="1"/>
          </p:cNvSpPr>
          <p:nvPr>
            <p:ph type="title"/>
          </p:nvPr>
        </p:nvSpPr>
        <p:spPr/>
        <p:txBody>
          <a:bodyPr/>
          <a:lstStyle/>
          <a:p>
            <a:r>
              <a:rPr lang="en-US" sz="2400">
                <a:latin typeface="Times New Roman" charset="0"/>
                <a:ea typeface="ＭＳ Ｐゴシック" charset="0"/>
                <a:cs typeface="ＭＳ Ｐゴシック" charset="0"/>
              </a:rPr>
              <a:t>Mamertine Prison writing area and door</a:t>
            </a:r>
            <a:endParaRPr lang="en-US">
              <a:latin typeface="Times New Roman" charset="0"/>
              <a:ea typeface="ＭＳ Ｐゴシック" charset="0"/>
              <a:cs typeface="ＭＳ Ｐゴシック" charset="0"/>
            </a:endParaRPr>
          </a:p>
        </p:txBody>
      </p:sp>
      <p:pic>
        <p:nvPicPr>
          <p:cNvPr id="43011" name="Picture 3" descr="Mamertine Prison writing area and doo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23813" y="-17463"/>
            <a:ext cx="9190038" cy="689292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43012" name="Text Box 4"/>
          <p:cNvSpPr txBox="1">
            <a:spLocks noChangeArrowheads="1"/>
          </p:cNvSpPr>
          <p:nvPr/>
        </p:nvSpPr>
        <p:spPr bwMode="auto">
          <a:xfrm>
            <a:off x="0" y="5445224"/>
            <a:ext cx="9144000" cy="1428651"/>
          </a:xfrm>
          <a:prstGeom prst="rect">
            <a:avLst/>
          </a:prstGeom>
          <a:noFill/>
          <a:ln>
            <a:noFill/>
          </a:ln>
          <a:extLst>
            <a:ext uri="{909E8E84-426E-40dd-AFC4-6F175D3DCCD1}">
              <a14:hiddenFill xmlns="" xmlns:a14="http://schemas.microsoft.com/office/drawing/2010/main">
                <a:solidFill>
                  <a:schemeClr val="bg1">
                    <a:alpha val="50000"/>
                  </a:schemeClr>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lvl1pPr algn="ctr">
              <a:defRPr sz="4400" b="1">
                <a:solidFill>
                  <a:schemeClr val="bg1"/>
                </a:solidFill>
                <a:effectLst>
                  <a:glow rad="317500">
                    <a:schemeClr val="tx1"/>
                  </a:glow>
                </a:effectLst>
                <a:latin typeface="Arial"/>
                <a:ea typeface="ＭＳ Ｐゴシック" charset="-128"/>
                <a:cs typeface="Arial"/>
              </a:defRPr>
            </a:lvl1pPr>
            <a:lvl2pPr algn="ctr">
              <a:defRPr sz="4400">
                <a:solidFill>
                  <a:schemeClr val="tx2"/>
                </a:solidFill>
                <a:latin typeface="Times New Roman" charset="0"/>
                <a:ea typeface="ＭＳ Ｐゴシック" charset="-128"/>
                <a:cs typeface="ＭＳ Ｐゴシック" charset="-128"/>
              </a:defRPr>
            </a:lvl2pPr>
            <a:lvl3pPr algn="ctr">
              <a:defRPr sz="4400">
                <a:solidFill>
                  <a:schemeClr val="tx2"/>
                </a:solidFill>
                <a:latin typeface="Times New Roman" charset="0"/>
                <a:ea typeface="ＭＳ Ｐゴシック" charset="-128"/>
                <a:cs typeface="ＭＳ Ｐゴシック" charset="-128"/>
              </a:defRPr>
            </a:lvl3pPr>
            <a:lvl4pPr algn="ctr">
              <a:defRPr sz="4400">
                <a:solidFill>
                  <a:schemeClr val="tx2"/>
                </a:solidFill>
                <a:latin typeface="Times New Roman" charset="0"/>
                <a:ea typeface="ＭＳ Ｐゴシック" charset="-128"/>
                <a:cs typeface="ＭＳ Ｐゴシック" charset="-128"/>
              </a:defRPr>
            </a:lvl4pPr>
            <a:lvl5pPr algn="ctr">
              <a:defRPr sz="4400">
                <a:solidFill>
                  <a:schemeClr val="tx2"/>
                </a:solidFill>
                <a:latin typeface="Times New Roman"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Times New Roman" charset="0"/>
              </a:defRPr>
            </a:lvl6pPr>
            <a:lvl7pPr marL="914400" algn="ctr" fontAlgn="base">
              <a:spcBef>
                <a:spcPct val="0"/>
              </a:spcBef>
              <a:spcAft>
                <a:spcPct val="0"/>
              </a:spcAft>
              <a:defRPr sz="4400">
                <a:solidFill>
                  <a:schemeClr val="tx2"/>
                </a:solidFill>
                <a:latin typeface="Times New Roman" charset="0"/>
              </a:defRPr>
            </a:lvl7pPr>
            <a:lvl8pPr marL="1371600" algn="ctr" fontAlgn="base">
              <a:spcBef>
                <a:spcPct val="0"/>
              </a:spcBef>
              <a:spcAft>
                <a:spcPct val="0"/>
              </a:spcAft>
              <a:defRPr sz="4400">
                <a:solidFill>
                  <a:schemeClr val="tx2"/>
                </a:solidFill>
                <a:latin typeface="Times New Roman" charset="0"/>
              </a:defRPr>
            </a:lvl8pPr>
            <a:lvl9pPr marL="1828800" algn="ctr" fontAlgn="base">
              <a:spcBef>
                <a:spcPct val="0"/>
              </a:spcBef>
              <a:spcAft>
                <a:spcPct val="0"/>
              </a:spcAft>
              <a:defRPr sz="4400">
                <a:solidFill>
                  <a:schemeClr val="tx2"/>
                </a:solidFill>
                <a:latin typeface="Times New Roman" charset="0"/>
              </a:defRPr>
            </a:lvl9pPr>
          </a:lstStyle>
          <a:p>
            <a:pPr>
              <a:defRPr/>
            </a:pPr>
            <a:r>
              <a:rPr lang="en-US" dirty="0">
                <a:solidFill>
                  <a:srgbClr val="FFFFFF"/>
                </a:solidFill>
                <a:effectLst>
                  <a:glow rad="317500">
                    <a:srgbClr val="000000"/>
                  </a:glow>
                </a:effectLst>
              </a:rPr>
              <a:t>Mamertine Prison writing area and door</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383"/>
            <a:ext cx="9144000" cy="949345"/>
          </a:xfrm>
        </p:spPr>
        <p:txBody>
          <a:bodyPr/>
          <a:lstStyle/>
          <a:p>
            <a:pPr>
              <a:defRPr/>
            </a:pPr>
            <a:r>
              <a:rPr lang="en-US" b="1" dirty="0">
                <a:solidFill>
                  <a:schemeClr val="bg1"/>
                </a:solidFill>
                <a:effectLst>
                  <a:glow rad="317500">
                    <a:schemeClr val="tx1"/>
                  </a:glow>
                </a:effectLst>
                <a:latin typeface="Arial"/>
                <a:cs typeface="Arial"/>
              </a:rPr>
              <a:t>Down the Steps</a:t>
            </a:r>
          </a:p>
        </p:txBody>
      </p:sp>
      <p:pic>
        <p:nvPicPr>
          <p:cNvPr id="290818"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88" y="942975"/>
            <a:ext cx="9142412" cy="6015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mertine Prison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1588"/>
            <a:ext cx="9144000" cy="686117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 name="Title 1"/>
          <p:cNvSpPr>
            <a:spLocks noGrp="1"/>
          </p:cNvSpPr>
          <p:nvPr>
            <p:ph type="title"/>
          </p:nvPr>
        </p:nvSpPr>
        <p:spPr>
          <a:xfrm>
            <a:off x="3708400" y="31750"/>
            <a:ext cx="5040313" cy="2244725"/>
          </a:xfrm>
        </p:spPr>
        <p:txBody>
          <a:bodyPr/>
          <a:lstStyle/>
          <a:p>
            <a:pPr>
              <a:defRPr/>
            </a:pPr>
            <a:r>
              <a:rPr lang="en-US" b="1" dirty="0">
                <a:solidFill>
                  <a:schemeClr val="bg1"/>
                </a:solidFill>
                <a:effectLst>
                  <a:glow rad="317500">
                    <a:schemeClr val="tx1"/>
                  </a:glow>
                </a:effectLst>
                <a:latin typeface="Arial"/>
                <a:cs typeface="Arial"/>
              </a:rPr>
              <a:t>Peter</a:t>
            </a:r>
            <a:r>
              <a:rPr lang="fr-FR" b="1" dirty="0">
                <a:solidFill>
                  <a:schemeClr val="bg1"/>
                </a:solidFill>
                <a:effectLst>
                  <a:glow rad="317500">
                    <a:schemeClr val="tx1"/>
                  </a:glow>
                </a:effectLst>
                <a:latin typeface="Arial"/>
                <a:cs typeface="Arial"/>
              </a:rPr>
              <a:t>'</a:t>
            </a:r>
            <a:r>
              <a:rPr lang="en-US" b="1" dirty="0">
                <a:solidFill>
                  <a:schemeClr val="bg1"/>
                </a:solidFill>
                <a:effectLst>
                  <a:glow rad="317500">
                    <a:schemeClr val="tx1"/>
                  </a:glow>
                </a:effectLst>
                <a:latin typeface="Arial"/>
                <a:cs typeface="Arial"/>
              </a:rPr>
              <a:t>s (AD 64) &amp; Paul</a:t>
            </a:r>
            <a:r>
              <a:rPr lang="fr-FR" b="1" dirty="0">
                <a:solidFill>
                  <a:schemeClr val="bg1"/>
                </a:solidFill>
                <a:effectLst>
                  <a:glow rad="317500">
                    <a:schemeClr val="tx1"/>
                  </a:glow>
                </a:effectLst>
                <a:latin typeface="Arial"/>
                <a:cs typeface="Arial"/>
              </a:rPr>
              <a:t>'</a:t>
            </a:r>
            <a:r>
              <a:rPr lang="en-US" b="1" dirty="0">
                <a:solidFill>
                  <a:schemeClr val="bg1"/>
                </a:solidFill>
                <a:effectLst>
                  <a:glow rad="317500">
                    <a:schemeClr val="tx1"/>
                  </a:glow>
                </a:effectLst>
                <a:latin typeface="Arial"/>
                <a:cs typeface="Arial"/>
              </a:rPr>
              <a:t>s (AD 67-68) Cell Below</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0738" name="Picture 2">
            <a:extLst>
              <a:ext uri="{FF2B5EF4-FFF2-40B4-BE49-F238E27FC236}">
                <a16:creationId xmlns:a16="http://schemas.microsoft.com/office/drawing/2014/main" id="{215C3DA4-742E-F442-B764-6787601288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796" y="122428"/>
            <a:ext cx="9753592" cy="648072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…don’t follow him today.</a:t>
            </a:r>
          </a:p>
        </p:txBody>
      </p:sp>
    </p:spTree>
    <p:extLst>
      <p:ext uri="{BB962C8B-B14F-4D97-AF65-F5344CB8AC3E}">
        <p14:creationId xmlns:p14="http://schemas.microsoft.com/office/powerpoint/2010/main" val="26771017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59994"/>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can you </a:t>
            </a:r>
            <a:r>
              <a:rPr lang="en-US" sz="5400" b="1" dirty="0">
                <a:solidFill>
                  <a:srgbClr val="FFFF00"/>
                </a:solidFill>
                <a:effectLst>
                  <a:glow rad="127000">
                    <a:schemeClr val="tx1"/>
                  </a:glow>
                </a:effectLst>
                <a:latin typeface="Arial" charset="0"/>
                <a:ea typeface="ＭＳ Ｐゴシック" charset="0"/>
                <a:cs typeface="ＭＳ Ｐゴシック" charset="0"/>
              </a:rPr>
              <a:t>persevere</a:t>
            </a:r>
            <a:r>
              <a:rPr lang="en-US" sz="5400" b="1" dirty="0">
                <a:effectLst>
                  <a:glow rad="127000">
                    <a:schemeClr val="tx1"/>
                  </a:glow>
                </a:effectLst>
                <a:latin typeface="Arial" charset="0"/>
                <a:ea typeface="ＭＳ Ｐゴシック" charset="0"/>
                <a:cs typeface="ＭＳ Ｐゴシック" charset="0"/>
              </a:rPr>
              <a:t> amidst apostasy?</a:t>
            </a:r>
          </a:p>
        </p:txBody>
      </p:sp>
      <p:pic>
        <p:nvPicPr>
          <p:cNvPr id="503810" name="Picture 2">
            <a:extLst>
              <a:ext uri="{FF2B5EF4-FFF2-40B4-BE49-F238E27FC236}">
                <a16:creationId xmlns:a16="http://schemas.microsoft.com/office/drawing/2014/main" id="{2C42E4B2-CCF4-3C4B-BA87-A02DC28E18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59994"/>
            <a:ext cx="9144000" cy="50958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D6FAE462-BD96-0F4A-A0C6-12E766B79D45}"/>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Timothy</a:t>
            </a:r>
          </a:p>
        </p:txBody>
      </p:sp>
      <p:sp>
        <p:nvSpPr>
          <p:cNvPr id="5" name="Rectangle 2">
            <a:extLst>
              <a:ext uri="{FF2B5EF4-FFF2-40B4-BE49-F238E27FC236}">
                <a16:creationId xmlns:a16="http://schemas.microsoft.com/office/drawing/2014/main" id="{7C30F91E-EF8C-274E-AE6D-57EB2E474F1F}"/>
              </a:ext>
            </a:extLst>
          </p:cNvPr>
          <p:cNvSpPr txBox="1">
            <a:spLocks noChangeArrowheads="1"/>
          </p:cNvSpPr>
          <p:nvPr/>
        </p:nvSpPr>
        <p:spPr bwMode="auto">
          <a:xfrm>
            <a:off x="1247650" y="1774264"/>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ways…</a:t>
            </a:r>
          </a:p>
        </p:txBody>
      </p:sp>
    </p:spTree>
    <p:extLst>
      <p:ext uri="{BB962C8B-B14F-4D97-AF65-F5344CB8AC3E}">
        <p14:creationId xmlns:p14="http://schemas.microsoft.com/office/powerpoint/2010/main" val="1654811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C0000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7586" y="0"/>
            <a:ext cx="9144000" cy="1555750"/>
          </a:xfrm>
          <a:effectLst>
            <a:outerShdw blurRad="63500" dist="35921" dir="2700000" algn="ctr" rotWithShape="0">
              <a:schemeClr val="tx2">
                <a:alpha val="74998"/>
              </a:schemeClr>
            </a:outerShdw>
          </a:effectLst>
        </p:spPr>
        <p:txBody>
          <a:bodyPr/>
          <a:lstStyle/>
          <a:p>
            <a:pPr>
              <a:defRPr/>
            </a:pPr>
            <a:r>
              <a:rPr lang="en-US" b="1" i="1" dirty="0">
                <a:effectLst>
                  <a:glow rad="254000">
                    <a:schemeClr val="tx1"/>
                  </a:glow>
                </a:effectLst>
                <a:latin typeface="Arial" charset="0"/>
                <a:ea typeface="ＭＳ Ｐゴシック" charset="0"/>
                <a:cs typeface="ＭＳ Ｐゴシック" charset="0"/>
              </a:rPr>
              <a:t>How to hang in there: </a:t>
            </a:r>
            <a:br>
              <a:rPr lang="en-US" b="1" i="1" dirty="0">
                <a:effectLst>
                  <a:glow rad="254000">
                    <a:schemeClr val="tx1"/>
                  </a:glow>
                </a:effectLst>
                <a:latin typeface="Arial" charset="0"/>
                <a:ea typeface="ＭＳ Ｐゴシック" charset="0"/>
                <a:cs typeface="ＭＳ Ｐゴシック" charset="0"/>
              </a:rPr>
            </a:br>
            <a:r>
              <a:rPr lang="en-US" b="1" i="1" dirty="0">
                <a:effectLst>
                  <a:glow rad="254000">
                    <a:schemeClr val="tx1"/>
                  </a:glow>
                </a:effectLst>
                <a:latin typeface="Arial" charset="0"/>
                <a:ea typeface="ＭＳ Ｐゴシック" charset="0"/>
                <a:cs typeface="ＭＳ Ｐゴシック" charset="0"/>
              </a:rPr>
              <a:t>Faithfully...</a:t>
            </a:r>
          </a:p>
        </p:txBody>
      </p:sp>
      <p:sp>
        <p:nvSpPr>
          <p:cNvPr id="4" name="Rectangle 2"/>
          <p:cNvSpPr txBox="1">
            <a:spLocks noChangeArrowheads="1"/>
          </p:cNvSpPr>
          <p:nvPr/>
        </p:nvSpPr>
        <p:spPr bwMode="auto">
          <a:xfrm>
            <a:off x="364521" y="1773238"/>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Obey</a:t>
            </a:r>
            <a:r>
              <a:rPr kumimoji="0" lang="en-US" sz="5400" b="0" i="0" u="none" strike="noStrike" kern="1200" cap="none" spc="-100" normalizeH="0" baseline="0" noProof="0" dirty="0">
                <a:ln>
                  <a:noFill/>
                </a:ln>
                <a:solidFill>
                  <a:schemeClr val="tx1"/>
                </a:solidFill>
                <a:effectLst/>
                <a:uLnTx/>
                <a:uFillTx/>
                <a:latin typeface="Helvetica Neue Black Condensed"/>
                <a:ea typeface="ＭＳ Ｐゴシック" charset="0"/>
                <a:cs typeface="Helvetica Neue Black Condensed"/>
              </a:rPr>
              <a:t> God’s Word</a:t>
            </a:r>
            <a:endParaRPr kumimoji="0" lang="en-US" sz="4000" b="0" i="0" u="none" strike="noStrike" kern="1200" cap="none" spc="-100" normalizeH="0" baseline="0" noProof="0" dirty="0">
              <a:ln>
                <a:noFill/>
              </a:ln>
              <a:solidFill>
                <a:schemeClr val="tx1"/>
              </a:solidFill>
              <a:effectLst/>
              <a:uLnTx/>
              <a:uFillTx/>
              <a:latin typeface="Helvetica Neue Black Condensed"/>
              <a:ea typeface="ＭＳ Ｐゴシック" charset="0"/>
              <a:cs typeface="Helvetica Neue Black Condensed"/>
            </a:endParaRPr>
          </a:p>
        </p:txBody>
      </p:sp>
      <p:sp>
        <p:nvSpPr>
          <p:cNvPr id="6" name="Rectangle 2">
            <a:extLst>
              <a:ext uri="{FF2B5EF4-FFF2-40B4-BE49-F238E27FC236}">
                <a16:creationId xmlns:a16="http://schemas.microsoft.com/office/drawing/2014/main" id="{A1F0543E-8FBA-B645-946C-E47B63B4B39D}"/>
              </a:ext>
            </a:extLst>
          </p:cNvPr>
          <p:cNvSpPr txBox="1">
            <a:spLocks noChangeArrowheads="1"/>
          </p:cNvSpPr>
          <p:nvPr/>
        </p:nvSpPr>
        <p:spPr bwMode="auto">
          <a:xfrm>
            <a:off x="158342" y="5124091"/>
            <a:ext cx="3405546"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i="1" kern="0" dirty="0">
                <a:effectLst>
                  <a:glow rad="254000">
                    <a:schemeClr val="tx1"/>
                  </a:glow>
                </a:effectLst>
                <a:latin typeface="Arial" charset="0"/>
                <a:ea typeface="ＭＳ Ｐゴシック" charset="0"/>
                <a:cs typeface="ＭＳ Ｐゴシック" charset="0"/>
              </a:rPr>
              <a:t>2 Timothy 1–2</a:t>
            </a:r>
          </a:p>
        </p:txBody>
      </p:sp>
    </p:spTree>
    <p:extLst>
      <p:ext uri="{BB962C8B-B14F-4D97-AF65-F5344CB8AC3E}">
        <p14:creationId xmlns:p14="http://schemas.microsoft.com/office/powerpoint/2010/main" val="3874557955"/>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Timothy 1</a:t>
            </a:r>
          </a:p>
        </p:txBody>
      </p:sp>
    </p:spTree>
    <p:extLst>
      <p:ext uri="{BB962C8B-B14F-4D97-AF65-F5344CB8AC3E}">
        <p14:creationId xmlns:p14="http://schemas.microsoft.com/office/powerpoint/2010/main" val="10241011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en-US" b="1" dirty="0"/>
              <a:t>Paul greeted Timothy with his own persevering attitude in the face of death (1:1-2).</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37328961"/>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6338" name="Picture 2">
            <a:extLst>
              <a:ext uri="{FF2B5EF4-FFF2-40B4-BE49-F238E27FC236}">
                <a16:creationId xmlns:a16="http://schemas.microsoft.com/office/drawing/2014/main" id="{80C9B261-56B3-B14B-8C18-D001EB897D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726"/>
            <a:ext cx="8432800" cy="4191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200726"/>
            <a:ext cx="9144000" cy="2647548"/>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ru-RU" sz="3200" b="1" dirty="0">
                <a:effectLst>
                  <a:glow rad="127000">
                    <a:schemeClr val="tx1"/>
                  </a:glow>
                </a:effectLst>
                <a:latin typeface="Arial" charset="0"/>
                <a:ea typeface="ＭＳ Ｐゴシック" charset="0"/>
              </a:rPr>
              <a:t>"</a:t>
            </a:r>
            <a:r>
              <a:rPr lang="en-SG" sz="3200" b="1" dirty="0">
                <a:effectLst>
                  <a:glow rad="127000">
                    <a:schemeClr val="tx1"/>
                  </a:glow>
                </a:effectLst>
                <a:latin typeface="Arial" charset="0"/>
                <a:ea typeface="ＭＳ Ｐゴシック" charset="0"/>
              </a:rPr>
              <a:t>This letter is from Paul, chosen by the will of God to be an apostle of Christ Jesus. I have been sent out to tell others about the life he has promised through faith in Christ Jesus</a:t>
            </a:r>
            <a:r>
              <a:rPr lang="ru-RU" sz="3200" b="1" dirty="0">
                <a:effectLst>
                  <a:glow rad="127000">
                    <a:schemeClr val="tx1"/>
                  </a:glow>
                </a:effectLst>
                <a:latin typeface="Arial" charset="0"/>
                <a:ea typeface="ＭＳ Ｐゴシック" charset="0"/>
              </a:rPr>
              <a:t>"</a:t>
            </a:r>
            <a:r>
              <a:rPr lang="en-US" sz="3200" b="1" dirty="0">
                <a:effectLst>
                  <a:glow rad="127000">
                    <a:schemeClr val="tx1"/>
                  </a:glow>
                </a:effectLst>
                <a:latin typeface="Arial" charset="0"/>
                <a:ea typeface="ＭＳ Ｐゴシック" charset="0"/>
              </a:rPr>
              <a:t> </a:t>
            </a:r>
            <a:br>
              <a:rPr lang="en-US" sz="3200" b="1" dirty="0">
                <a:effectLst>
                  <a:glow rad="127000">
                    <a:schemeClr val="tx1"/>
                  </a:glow>
                </a:effectLst>
                <a:latin typeface="Arial" charset="0"/>
                <a:ea typeface="ＭＳ Ｐゴシック" charset="0"/>
              </a:rPr>
            </a:br>
            <a:r>
              <a:rPr lang="en-US" sz="3200" b="1" dirty="0">
                <a:effectLst>
                  <a:glow rad="127000">
                    <a:schemeClr val="tx1"/>
                  </a:glow>
                </a:effectLst>
                <a:latin typeface="Arial" charset="0"/>
                <a:ea typeface="ＭＳ Ｐゴシック" charset="0"/>
              </a:rPr>
              <a:t>(2 Timothy 1:1 NLT).</a:t>
            </a:r>
          </a:p>
        </p:txBody>
      </p:sp>
    </p:spTree>
    <p:extLst>
      <p:ext uri="{BB962C8B-B14F-4D97-AF65-F5344CB8AC3E}">
        <p14:creationId xmlns:p14="http://schemas.microsoft.com/office/powerpoint/2010/main" val="293106843"/>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8386" name="Picture 2">
            <a:extLst>
              <a:ext uri="{FF2B5EF4-FFF2-40B4-BE49-F238E27FC236}">
                <a16:creationId xmlns:a16="http://schemas.microsoft.com/office/drawing/2014/main" id="{184D935F-11C1-BA49-970E-D0C0003CE2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3010"/>
            <a:ext cx="9108495" cy="683526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690711" y="14000"/>
            <a:ext cx="4427984" cy="5507506"/>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ru-RU" sz="3200" b="1" dirty="0">
                <a:effectLst>
                  <a:glow rad="317500">
                    <a:schemeClr val="accent4">
                      <a:satMod val="175000"/>
                    </a:schemeClr>
                  </a:glow>
                </a:effectLst>
                <a:latin typeface="Arial" charset="0"/>
                <a:ea typeface="ＭＳ Ｐゴシック" charset="0"/>
              </a:rPr>
              <a:t>"</a:t>
            </a:r>
            <a:r>
              <a:rPr lang="en-SG" sz="3200" b="1" dirty="0">
                <a:effectLst>
                  <a:glow rad="317500">
                    <a:schemeClr val="accent4">
                      <a:satMod val="175000"/>
                    </a:schemeClr>
                  </a:glow>
                </a:effectLst>
                <a:latin typeface="Arial" charset="0"/>
                <a:ea typeface="ＭＳ Ｐゴシック" charset="0"/>
              </a:rPr>
              <a:t>I am writing to Timothy, my dear son. May God the Father and Christ Jesus our Lord give you grace, mercy, and peace</a:t>
            </a:r>
            <a:r>
              <a:rPr lang="ru-RU" sz="3200" b="1" dirty="0">
                <a:effectLst>
                  <a:glow rad="317500">
                    <a:schemeClr val="accent4">
                      <a:satMod val="175000"/>
                    </a:schemeClr>
                  </a:glow>
                </a:effectLst>
                <a:latin typeface="Arial" charset="0"/>
                <a:ea typeface="ＭＳ Ｐゴシック" charset="0"/>
              </a:rPr>
              <a:t>"</a:t>
            </a:r>
            <a:r>
              <a:rPr lang="en-US" sz="3200" b="1" dirty="0">
                <a:effectLst>
                  <a:glow rad="317500">
                    <a:schemeClr val="accent4">
                      <a:satMod val="175000"/>
                    </a:schemeClr>
                  </a:glow>
                </a:effectLst>
                <a:latin typeface="Arial" charset="0"/>
                <a:ea typeface="ＭＳ Ｐゴシック" charset="0"/>
              </a:rPr>
              <a:t> </a:t>
            </a:r>
            <a:br>
              <a:rPr lang="en-US" sz="3200" b="1" dirty="0">
                <a:effectLst>
                  <a:glow rad="317500">
                    <a:schemeClr val="accent4">
                      <a:satMod val="175000"/>
                    </a:schemeClr>
                  </a:glow>
                </a:effectLst>
                <a:latin typeface="Arial" charset="0"/>
                <a:ea typeface="ＭＳ Ｐゴシック" charset="0"/>
              </a:rPr>
            </a:br>
            <a:r>
              <a:rPr lang="en-US" sz="3200" b="1" dirty="0">
                <a:effectLst>
                  <a:glow rad="317500">
                    <a:schemeClr val="accent4">
                      <a:satMod val="175000"/>
                    </a:schemeClr>
                  </a:glow>
                </a:effectLst>
                <a:latin typeface="Arial" charset="0"/>
                <a:ea typeface="ＭＳ Ｐゴシック" charset="0"/>
              </a:rPr>
              <a:t>(2 Timothy 1:2 NLT).</a:t>
            </a:r>
          </a:p>
        </p:txBody>
      </p:sp>
    </p:spTree>
    <p:extLst>
      <p:ext uri="{BB962C8B-B14F-4D97-AF65-F5344CB8AC3E}">
        <p14:creationId xmlns:p14="http://schemas.microsoft.com/office/powerpoint/2010/main" val="1583027020"/>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en-US" b="1" dirty="0"/>
              <a:t>Timothy should imitate others’ faithfulness despite many who fell away (1:3-18).</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675894467"/>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en-US" b="1" dirty="0"/>
              <a:t>He learned faithfulness from his mother and grandmother shown at his ordination (1:3-7).</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38221380"/>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0" y="611188"/>
            <a:ext cx="9144000" cy="1143000"/>
          </a:xfrm>
        </p:spPr>
        <p:txBody>
          <a:bodyPr anchorCtr="0"/>
          <a:lstStyle/>
          <a:p>
            <a:pPr eaLnBrk="1" hangingPunct="1">
              <a:defRPr/>
            </a:pPr>
            <a:r>
              <a:rPr lang="en-GB" altLang="zh-CN" b="1" dirty="0">
                <a:latin typeface="Arial" charset="0"/>
                <a:ea typeface="宋体" charset="0"/>
                <a:cs typeface="宋体" charset="0"/>
              </a:rPr>
              <a:t>MAJOR </a:t>
            </a:r>
            <a:r>
              <a:rPr lang="en-GB" b="1" dirty="0">
                <a:latin typeface="Arial" charset="0"/>
                <a:ea typeface="ＭＳ Ｐゴシック" charset="0"/>
                <a:cs typeface="ＭＳ Ｐゴシック" charset="0"/>
              </a:rPr>
              <a:t>THEME</a:t>
            </a:r>
            <a:r>
              <a:rPr lang="en-GB" altLang="zh-CN" b="1" dirty="0">
                <a:latin typeface="Arial" charset="0"/>
                <a:ea typeface="宋体" charset="0"/>
                <a:cs typeface="宋体" charset="0"/>
              </a:rPr>
              <a:t> 1: Faithfulness</a:t>
            </a:r>
            <a:endParaRPr lang="en-US" b="1" dirty="0">
              <a:latin typeface="Arial" charset="0"/>
              <a:ea typeface="ＭＳ Ｐゴシック" charset="0"/>
              <a:cs typeface="ＭＳ Ｐゴシック" charset="0"/>
            </a:endParaRPr>
          </a:p>
        </p:txBody>
      </p:sp>
      <p:sp>
        <p:nvSpPr>
          <p:cNvPr id="91139" name="Text Box 3"/>
          <p:cNvSpPr txBox="1">
            <a:spLocks noChangeArrowheads="1"/>
          </p:cNvSpPr>
          <p:nvPr/>
        </p:nvSpPr>
        <p:spPr bwMode="auto">
          <a:xfrm>
            <a:off x="179388" y="1692275"/>
            <a:ext cx="5048250" cy="523875"/>
          </a:xfrm>
          <a:prstGeom prst="rect">
            <a:avLst/>
          </a:prstGeom>
          <a:noFill/>
          <a:ln w="9525">
            <a:noFill/>
            <a:miter lim="800000"/>
            <a:headEnd/>
            <a:tailEnd/>
          </a:ln>
          <a:effectLst>
            <a:outerShdw blurRad="63500" dist="35921" dir="2700000" algn="ctr" rotWithShape="0">
              <a:srgbClr val="000103">
                <a:alpha val="74998"/>
              </a:srgbClr>
            </a:outerShdw>
          </a:effectLst>
        </p:spPr>
        <p:txBody>
          <a:bodyPr>
            <a:spAutoFit/>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GB" sz="2800" b="1" dirty="0">
                <a:cs typeface="Arial" charset="0"/>
              </a:rPr>
              <a:t>Examples of Faithfulness:</a:t>
            </a:r>
          </a:p>
        </p:txBody>
      </p:sp>
      <p:sp>
        <p:nvSpPr>
          <p:cNvPr id="314372" name="WordArt 7"/>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a:r>
              <a:rPr lang="en-US" sz="3600" kern="1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2 Timothy</a:t>
            </a:r>
          </a:p>
        </p:txBody>
      </p:sp>
      <p:sp>
        <p:nvSpPr>
          <p:cNvPr id="6" name="Text Box 3"/>
          <p:cNvSpPr txBox="1">
            <a:spLocks noChangeArrowheads="1"/>
          </p:cNvSpPr>
          <p:nvPr/>
        </p:nvSpPr>
        <p:spPr bwMode="auto">
          <a:xfrm>
            <a:off x="179388" y="2420938"/>
            <a:ext cx="5048250" cy="1384300"/>
          </a:xfrm>
          <a:prstGeom prst="rect">
            <a:avLst/>
          </a:prstGeom>
          <a:noFill/>
          <a:ln w="9525">
            <a:noFill/>
            <a:miter lim="800000"/>
            <a:headEnd/>
            <a:tailEnd/>
          </a:ln>
          <a:effectLst>
            <a:outerShdw blurRad="63500" dist="35921" dir="2700000" algn="ctr" rotWithShape="0">
              <a:srgbClr val="000103">
                <a:alpha val="74998"/>
              </a:srgbClr>
            </a:outerShdw>
          </a:effectLst>
        </p:spPr>
        <p:txBody>
          <a:bodyPr>
            <a:spAutoFit/>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514350" indent="-514350" eaLnBrk="1" hangingPunct="1">
              <a:buFontTx/>
              <a:buAutoNum type="alphaLcPeriod"/>
              <a:defRPr/>
            </a:pPr>
            <a:r>
              <a:rPr lang="en-GB" sz="2800" b="1" dirty="0">
                <a:cs typeface="Arial" charset="0"/>
              </a:rPr>
              <a:t>Learned from mother Eunice </a:t>
            </a:r>
            <a:r>
              <a:rPr lang="en-GB" altLang="zh-CN" sz="2800" b="1" dirty="0">
                <a:cs typeface="Arial" charset="0"/>
              </a:rPr>
              <a:t>&amp;</a:t>
            </a:r>
            <a:r>
              <a:rPr lang="en-GB" sz="2800" b="1" dirty="0">
                <a:cs typeface="Arial" charset="0"/>
              </a:rPr>
              <a:t> grandmother Lois </a:t>
            </a:r>
            <a:r>
              <a:rPr lang="en-GB" sz="2800" i="1" dirty="0">
                <a:cs typeface="Arial" charset="0"/>
              </a:rPr>
              <a:t>(1:3-7)</a:t>
            </a:r>
            <a:endParaRPr lang="en-US" sz="2800" dirty="0">
              <a:cs typeface="Arial" charset="0"/>
            </a:endParaRPr>
          </a:p>
        </p:txBody>
      </p:sp>
      <p:sp>
        <p:nvSpPr>
          <p:cNvPr id="7" name="Text Box 3"/>
          <p:cNvSpPr txBox="1">
            <a:spLocks noChangeArrowheads="1"/>
          </p:cNvSpPr>
          <p:nvPr/>
        </p:nvSpPr>
        <p:spPr bwMode="auto">
          <a:xfrm>
            <a:off x="179388" y="4076700"/>
            <a:ext cx="4690886" cy="2677656"/>
          </a:xfrm>
          <a:prstGeom prst="rect">
            <a:avLst/>
          </a:prstGeom>
          <a:noFill/>
          <a:ln w="9525">
            <a:noFill/>
            <a:miter lim="800000"/>
            <a:headEnd/>
            <a:tailEnd/>
          </a:ln>
          <a:effectLst>
            <a:outerShdw blurRad="63500" dist="35921" dir="2700000" algn="ctr" rotWithShape="0">
              <a:srgbClr val="000103">
                <a:alpha val="74998"/>
              </a:srgbClr>
            </a:outerShdw>
          </a:effectLst>
        </p:spPr>
        <p:txBody>
          <a:bodyPr wrap="square">
            <a:spAutoFit/>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GB" sz="2800" b="1" dirty="0">
                <a:cs typeface="Arial" charset="0"/>
              </a:rPr>
              <a:t>Timothy learned in </a:t>
            </a:r>
            <a:r>
              <a:rPr lang="en-US" sz="2800" b="1" dirty="0">
                <a:cs typeface="Arial" charset="0"/>
              </a:rPr>
              <a:t>his </a:t>
            </a:r>
            <a:r>
              <a:rPr lang="en-GB" sz="2800" b="1" dirty="0">
                <a:cs typeface="Arial" charset="0"/>
              </a:rPr>
              <a:t>own mixed-parentage home</a:t>
            </a:r>
            <a:r>
              <a:rPr lang="en-GB" altLang="zh-CN" sz="2800" b="1" dirty="0">
                <a:cs typeface="Arial" charset="0"/>
              </a:rPr>
              <a:t>, with the women in his life </a:t>
            </a:r>
            <a:r>
              <a:rPr lang="en-GB" sz="2800" b="1" dirty="0">
                <a:cs typeface="Arial" charset="0"/>
              </a:rPr>
              <a:t>setting the example of faithfulness in daily dealing</a:t>
            </a:r>
            <a:r>
              <a:rPr lang="en-GB" altLang="zh-CN" sz="2800" b="1" dirty="0">
                <a:cs typeface="Arial" charset="0"/>
              </a:rPr>
              <a:t>s. </a:t>
            </a:r>
            <a:r>
              <a:rPr lang="en-GB" sz="2800" b="1" dirty="0">
                <a:cs typeface="Arial" charset="0"/>
              </a:rPr>
              <a:t> </a:t>
            </a:r>
            <a:endParaRPr lang="en-US" sz="2800" b="1" dirty="0">
              <a:cs typeface="Arial" charset="0"/>
            </a:endParaRPr>
          </a:p>
        </p:txBody>
      </p:sp>
      <p:pic>
        <p:nvPicPr>
          <p:cNvPr id="543746" name="Picture 2">
            <a:extLst>
              <a:ext uri="{FF2B5EF4-FFF2-40B4-BE49-F238E27FC236}">
                <a16:creationId xmlns:a16="http://schemas.microsoft.com/office/drawing/2014/main" id="{EC747DEF-0A6E-EF40-9FAA-12970B9282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0274" y="1591469"/>
            <a:ext cx="4166222" cy="38537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0" y="598488"/>
            <a:ext cx="9144000" cy="1139825"/>
          </a:xfrm>
        </p:spPr>
        <p:txBody>
          <a:bodyPr/>
          <a:lstStyle/>
          <a:p>
            <a:pPr eaLnBrk="1" hangingPunct="1">
              <a:defRPr/>
            </a:pPr>
            <a:r>
              <a:rPr lang="en-GB" altLang="zh-CN" b="1">
                <a:latin typeface="Arial" charset="0"/>
                <a:ea typeface="宋体" charset="0"/>
                <a:cs typeface="宋体" charset="0"/>
              </a:rPr>
              <a:t>MAJOR </a:t>
            </a:r>
            <a:r>
              <a:rPr lang="en-GB" b="1">
                <a:latin typeface="Arial" charset="0"/>
                <a:ea typeface="ＭＳ Ｐゴシック" charset="0"/>
                <a:cs typeface="ＭＳ Ｐゴシック" charset="0"/>
              </a:rPr>
              <a:t>THEME</a:t>
            </a:r>
            <a:r>
              <a:rPr lang="en-GB" altLang="zh-CN" b="1">
                <a:latin typeface="Arial" charset="0"/>
                <a:ea typeface="宋体" charset="0"/>
                <a:cs typeface="宋体" charset="0"/>
              </a:rPr>
              <a:t> 1: Faithfulness</a:t>
            </a:r>
            <a:endParaRPr lang="en-US" b="1">
              <a:latin typeface="Arial" charset="0"/>
              <a:ea typeface="宋体" charset="0"/>
              <a:cs typeface="宋体" charset="0"/>
            </a:endParaRPr>
          </a:p>
        </p:txBody>
      </p:sp>
      <p:sp>
        <p:nvSpPr>
          <p:cNvPr id="93187" name="Rectangle 3"/>
          <p:cNvSpPr>
            <a:spLocks noChangeArrowheads="1"/>
          </p:cNvSpPr>
          <p:nvPr/>
        </p:nvSpPr>
        <p:spPr bwMode="auto">
          <a:xfrm>
            <a:off x="4743450" y="2027238"/>
            <a:ext cx="4292600" cy="954087"/>
          </a:xfrm>
          <a:prstGeom prst="rect">
            <a:avLst/>
          </a:prstGeom>
          <a:noFill/>
          <a:ln w="9525">
            <a:noFill/>
            <a:miter lim="800000"/>
            <a:headEnd/>
            <a:tailEnd/>
          </a:ln>
          <a:effectLst>
            <a:outerShdw blurRad="63500" dist="35921" dir="2700000" algn="ctr" rotWithShape="0">
              <a:srgbClr val="000103">
                <a:alpha val="74998"/>
              </a:srgbClr>
            </a:outerShdw>
          </a:effectLst>
        </p:spPr>
        <p:txBody>
          <a:bodyPr>
            <a:spAutoFit/>
          </a:bodyPr>
          <a:lstStyle/>
          <a:p>
            <a:pPr marL="411163" indent="-411163" eaLnBrk="1" hangingPunct="1">
              <a:defRPr/>
            </a:pPr>
            <a:r>
              <a:rPr lang="en-GB" altLang="zh-CN" sz="2800" b="1" dirty="0">
                <a:ea typeface="宋体" charset="0"/>
                <a:cs typeface="宋体" charset="0"/>
              </a:rPr>
              <a:t>b. </a:t>
            </a:r>
            <a:r>
              <a:rPr lang="en-GB" sz="2800" b="1" dirty="0">
                <a:ea typeface="宋体" charset="0"/>
                <a:cs typeface="宋体" charset="0"/>
              </a:rPr>
              <a:t>Learned from Paul (1:8-14)</a:t>
            </a:r>
            <a:endParaRPr lang="en-GB" altLang="zh-CN" sz="2800" b="1" dirty="0">
              <a:ea typeface="宋体" charset="0"/>
              <a:cs typeface="宋体" charset="0"/>
            </a:endParaRPr>
          </a:p>
        </p:txBody>
      </p:sp>
      <p:pic>
        <p:nvPicPr>
          <p:cNvPr id="316419" name="Picture 4" descr="j040064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501650" y="1749425"/>
            <a:ext cx="3646488" cy="4559300"/>
          </a:xfrm>
        </p:spPr>
      </p:pic>
      <p:sp>
        <p:nvSpPr>
          <p:cNvPr id="316420" name="WordArt 7"/>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a:r>
              <a:rPr lang="en-US" sz="3600" kern="1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2 Timothy</a:t>
            </a:r>
          </a:p>
        </p:txBody>
      </p:sp>
      <p:sp>
        <p:nvSpPr>
          <p:cNvPr id="6" name="Rectangle 3"/>
          <p:cNvSpPr>
            <a:spLocks noChangeArrowheads="1"/>
          </p:cNvSpPr>
          <p:nvPr/>
        </p:nvSpPr>
        <p:spPr bwMode="auto">
          <a:xfrm>
            <a:off x="5256213" y="3429000"/>
            <a:ext cx="3779837" cy="2678113"/>
          </a:xfrm>
          <a:prstGeom prst="rect">
            <a:avLst/>
          </a:prstGeom>
          <a:noFill/>
          <a:ln w="9525">
            <a:noFill/>
            <a:miter lim="800000"/>
            <a:headEnd/>
            <a:tailEnd/>
          </a:ln>
          <a:effectLst>
            <a:outerShdw blurRad="63500" dist="35921" dir="2700000" algn="ctr" rotWithShape="0">
              <a:srgbClr val="000103">
                <a:alpha val="74998"/>
              </a:srgbClr>
            </a:outerShdw>
          </a:effectLst>
        </p:spPr>
        <p:txBody>
          <a:bodyPr>
            <a:spAutoFit/>
          </a:bodyPr>
          <a:lstStyle/>
          <a:p>
            <a:pPr eaLnBrk="1" hangingPunct="1">
              <a:defRPr/>
            </a:pPr>
            <a:r>
              <a:rPr lang="en-GB" sz="2800" b="1" dirty="0">
                <a:ea typeface="宋体" charset="0"/>
                <a:cs typeface="宋体" charset="0"/>
              </a:rPr>
              <a:t>Paul remained faithful in difficult times because he believe</a:t>
            </a:r>
            <a:r>
              <a:rPr lang="en-GB" altLang="zh-CN" sz="2800" b="1" dirty="0">
                <a:ea typeface="宋体" charset="0"/>
                <a:cs typeface="宋体" charset="0"/>
              </a:rPr>
              <a:t>d and trusted</a:t>
            </a:r>
            <a:r>
              <a:rPr lang="en-GB" sz="2800" b="1" dirty="0">
                <a:ea typeface="宋体" charset="0"/>
                <a:cs typeface="宋体" charset="0"/>
              </a:rPr>
              <a:t> God </a:t>
            </a:r>
            <a:r>
              <a:rPr lang="en-GB" altLang="zh-CN" sz="2800" b="1" dirty="0">
                <a:ea typeface="宋体" charset="0"/>
                <a:cs typeface="宋体" charset="0"/>
              </a:rPr>
              <a:t>to</a:t>
            </a:r>
            <a:r>
              <a:rPr lang="en-GB" sz="2800" b="1" dirty="0">
                <a:ea typeface="宋体" charset="0"/>
                <a:cs typeface="宋体" charset="0"/>
              </a:rPr>
              <a:t> keep him till the end </a:t>
            </a:r>
            <a:r>
              <a:rPr lang="en-GB" altLang="zh-CN" sz="2800" b="1" i="1" dirty="0">
                <a:ea typeface="宋体" charset="0"/>
                <a:cs typeface="宋体" charset="0"/>
              </a:rPr>
              <a:t>(</a:t>
            </a:r>
            <a:r>
              <a:rPr lang="en-GB" sz="2800" b="1" i="1" dirty="0">
                <a:ea typeface="宋体" charset="0"/>
                <a:cs typeface="宋体" charset="0"/>
              </a:rPr>
              <a:t>1:11-12</a:t>
            </a:r>
            <a:r>
              <a:rPr lang="en-GB" altLang="zh-CN" sz="2800" b="1" i="1" dirty="0">
                <a:ea typeface="宋体" charset="0"/>
                <a:cs typeface="宋体" charset="0"/>
              </a:rPr>
              <a:t>).</a:t>
            </a:r>
            <a:endParaRPr lang="en-US" sz="2800" b="1" i="1" dirty="0">
              <a:ea typeface="宋体" charset="0"/>
              <a:cs typeface="宋体"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Apostasy.</a:t>
            </a:r>
          </a:p>
        </p:txBody>
      </p:sp>
      <p:sp>
        <p:nvSpPr>
          <p:cNvPr id="4" name="Rectangle 2">
            <a:extLst>
              <a:ext uri="{FF2B5EF4-FFF2-40B4-BE49-F238E27FC236}">
                <a16:creationId xmlns:a16="http://schemas.microsoft.com/office/drawing/2014/main" id="{7CA77E34-5B15-1945-9F4B-97AE563BDBBC}"/>
              </a:ext>
            </a:extLst>
          </p:cNvPr>
          <p:cNvSpPr txBox="1">
            <a:spLocks noChangeArrowheads="1"/>
          </p:cNvSpPr>
          <p:nvPr/>
        </p:nvSpPr>
        <p:spPr bwMode="auto">
          <a:xfrm>
            <a:off x="0" y="1621222"/>
            <a:ext cx="9144000"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kern="0" dirty="0">
                <a:effectLst>
                  <a:glow rad="127000">
                    <a:schemeClr val="tx1"/>
                  </a:glow>
                </a:effectLst>
                <a:latin typeface="Arial" charset="0"/>
                <a:ea typeface="ＭＳ Ｐゴシック" charset="0"/>
                <a:cs typeface="ＭＳ Ｐゴシック" charset="0"/>
              </a:rPr>
              <a:t>“a turning away by rejecting”</a:t>
            </a:r>
          </a:p>
        </p:txBody>
      </p:sp>
      <p:pic>
        <p:nvPicPr>
          <p:cNvPr id="501764" name="Picture 4">
            <a:extLst>
              <a:ext uri="{FF2B5EF4-FFF2-40B4-BE49-F238E27FC236}">
                <a16:creationId xmlns:a16="http://schemas.microsoft.com/office/drawing/2014/main" id="{1BE07BAC-D8EF-9E4A-98CD-4B2ECAEDB3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5639" y="3212976"/>
            <a:ext cx="4832722" cy="3219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1360719"/>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en-US" b="1" dirty="0"/>
              <a:t>He should bravely suffer Nero’s tortures like Paul through the gospel’s power (1:8-14).</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444924876"/>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7668344" cy="6351859"/>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ru-RU" sz="3200" b="1" dirty="0">
                <a:effectLst>
                  <a:glow rad="127000">
                    <a:schemeClr val="tx1"/>
                  </a:glow>
                </a:effectLst>
                <a:latin typeface="Arial" charset="0"/>
                <a:ea typeface="ＭＳ Ｐゴシック" charset="0"/>
              </a:rPr>
              <a:t>"</a:t>
            </a:r>
            <a:r>
              <a:rPr lang="en-SG" sz="3200" b="1" dirty="0">
                <a:effectLst>
                  <a:glow rad="127000">
                    <a:schemeClr val="tx1"/>
                  </a:glow>
                </a:effectLst>
                <a:latin typeface="Arial" charset="0"/>
                <a:ea typeface="ＭＳ Ｐゴシック" charset="0"/>
              </a:rPr>
              <a:t>So never be ashamed to tell others about our Lord. And don’t be ashamed of me, either, even though I’m in prison for him. With the strength God gives you, be ready to suffer with me for the sake of the Good News.  </a:t>
            </a:r>
            <a:br>
              <a:rPr lang="en-SG" sz="3200" b="1" dirty="0">
                <a:effectLst>
                  <a:glow rad="127000">
                    <a:schemeClr val="tx1"/>
                  </a:glow>
                </a:effectLst>
                <a:latin typeface="Arial" charset="0"/>
                <a:ea typeface="ＭＳ Ｐゴシック" charset="0"/>
              </a:rPr>
            </a:br>
            <a:r>
              <a:rPr lang="en-SG" sz="3200" b="1" baseline="30000" dirty="0">
                <a:effectLst>
                  <a:glow rad="127000">
                    <a:schemeClr val="tx1"/>
                  </a:glow>
                </a:effectLst>
                <a:latin typeface="Arial" charset="0"/>
                <a:ea typeface="ＭＳ Ｐゴシック" charset="0"/>
              </a:rPr>
              <a:t>9 </a:t>
            </a:r>
            <a:r>
              <a:rPr lang="en-SG" sz="3200" b="1" dirty="0">
                <a:effectLst>
                  <a:glow rad="127000">
                    <a:schemeClr val="tx1"/>
                  </a:glow>
                </a:effectLst>
                <a:latin typeface="Arial" charset="0"/>
                <a:ea typeface="ＭＳ Ｐゴシック" charset="0"/>
              </a:rPr>
              <a:t>For God saved us and called us to live a holy life. He did this, not because we deserved it, but because that was his plan from before the beginning of time—to show us his grace through Christ Jesus</a:t>
            </a:r>
            <a:r>
              <a:rPr lang="ru-RU" sz="3200" b="1" dirty="0">
                <a:effectLst>
                  <a:glow rad="127000">
                    <a:schemeClr val="tx1"/>
                  </a:glow>
                </a:effectLst>
                <a:latin typeface="Arial" charset="0"/>
                <a:ea typeface="ＭＳ Ｐゴシック" charset="0"/>
              </a:rPr>
              <a:t>"</a:t>
            </a:r>
            <a:r>
              <a:rPr lang="en-US" sz="3200" b="1" dirty="0">
                <a:effectLst>
                  <a:glow rad="127000">
                    <a:schemeClr val="tx1"/>
                  </a:glow>
                </a:effectLst>
                <a:latin typeface="Arial" charset="0"/>
                <a:ea typeface="ＭＳ Ｐゴシック" charset="0"/>
              </a:rPr>
              <a:t> </a:t>
            </a:r>
            <a:br>
              <a:rPr lang="en-US" sz="3200" b="1" dirty="0">
                <a:effectLst>
                  <a:glow rad="127000">
                    <a:schemeClr val="tx1"/>
                  </a:glow>
                </a:effectLst>
                <a:latin typeface="Arial" charset="0"/>
                <a:ea typeface="ＭＳ Ｐゴシック" charset="0"/>
              </a:rPr>
            </a:br>
            <a:r>
              <a:rPr lang="en-US" sz="3200" b="1" dirty="0">
                <a:effectLst>
                  <a:glow rad="127000">
                    <a:schemeClr val="tx1"/>
                  </a:glow>
                </a:effectLst>
                <a:latin typeface="Arial" charset="0"/>
                <a:ea typeface="ＭＳ Ｐゴシック" charset="0"/>
              </a:rPr>
              <a:t>(2 Timothy 1:8-9 NLT).</a:t>
            </a:r>
          </a:p>
        </p:txBody>
      </p:sp>
    </p:spTree>
    <p:extLst>
      <p:ext uri="{BB962C8B-B14F-4D97-AF65-F5344CB8AC3E}">
        <p14:creationId xmlns:p14="http://schemas.microsoft.com/office/powerpoint/2010/main" val="3021143439"/>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9410" name="Picture 2">
            <a:extLst>
              <a:ext uri="{FF2B5EF4-FFF2-40B4-BE49-F238E27FC236}">
                <a16:creationId xmlns:a16="http://schemas.microsoft.com/office/drawing/2014/main" id="{4BCD3C21-2B99-3B49-BDEF-787FCEC134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 y="0"/>
            <a:ext cx="9251571" cy="693026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3687563"/>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That is why I am suffering here in prison. But I am not ashamed of it, for I know the one in whom I trust, and I am sure that he is able to guard what I have entrusted to him until the day of his return</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(2 Timothy 1:12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219696869"/>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en-US" b="1" dirty="0"/>
              <a:t>Asian believers deserted Jesus but Onesiphorus set a faithful example (1:15-18).</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45666630"/>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750"/>
            <a:ext cx="8999538" cy="1093788"/>
          </a:xfrm>
        </p:spPr>
        <p:txBody>
          <a:bodyPr/>
          <a:lstStyle/>
          <a:p>
            <a:pPr>
              <a:defRPr/>
            </a:pPr>
            <a:r>
              <a:rPr lang="en-US" sz="2800" b="1" dirty="0">
                <a:solidFill>
                  <a:schemeClr val="bg1"/>
                </a:solidFill>
                <a:effectLst>
                  <a:glow rad="317500">
                    <a:schemeClr val="tx1"/>
                  </a:glow>
                </a:effectLst>
                <a:latin typeface="Arial"/>
                <a:cs typeface="Arial"/>
              </a:rPr>
              <a:t>Second Roman Imprisonment (AD 67-68)</a:t>
            </a:r>
          </a:p>
        </p:txBody>
      </p:sp>
      <p:sp>
        <p:nvSpPr>
          <p:cNvPr id="4" name="Title 1"/>
          <p:cNvSpPr txBox="1">
            <a:spLocks/>
          </p:cNvSpPr>
          <p:nvPr/>
        </p:nvSpPr>
        <p:spPr bwMode="auto">
          <a:xfrm rot="21214477">
            <a:off x="2219325" y="1001713"/>
            <a:ext cx="6911975" cy="2087562"/>
          </a:xfrm>
          <a:prstGeom prst="rect">
            <a:avLst/>
          </a:prstGeom>
          <a:solidFill>
            <a:srgbClr val="660066"/>
          </a:solid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en-US" sz="3200" b="1" dirty="0">
                <a:solidFill>
                  <a:srgbClr val="FFFFFF"/>
                </a:solidFill>
                <a:effectLst>
                  <a:glow rad="317500">
                    <a:srgbClr val="000000"/>
                  </a:glow>
                </a:effectLst>
                <a:latin typeface="Arial"/>
                <a:cs typeface="Arial"/>
              </a:rPr>
              <a:t>"As you know, everyone from the province of Asia has deserted me—even Phygelus and Hermogenes" (2 Tim. 1:15 </a:t>
            </a:r>
            <a:r>
              <a:rPr lang="en-US" sz="2800" b="1" dirty="0">
                <a:solidFill>
                  <a:srgbClr val="FFFFFF"/>
                </a:solidFill>
                <a:effectLst>
                  <a:glow rad="317500">
                    <a:srgbClr val="000000"/>
                  </a:glow>
                </a:effectLst>
                <a:latin typeface="Arial"/>
                <a:cs typeface="Arial"/>
              </a:rPr>
              <a:t>NLT</a:t>
            </a:r>
            <a:r>
              <a:rPr lang="en-US" sz="3200" b="1" dirty="0">
                <a:solidFill>
                  <a:srgbClr val="FFFFFF"/>
                </a:solidFill>
                <a:effectLst>
                  <a:glow rad="317500">
                    <a:srgbClr val="000000"/>
                  </a:glow>
                </a:effectLst>
                <a:latin typeface="Arial"/>
                <a:cs typeface="Arial"/>
              </a:rPr>
              <a:t>)</a:t>
            </a:r>
          </a:p>
        </p:txBody>
      </p:sp>
    </p:spTree>
    <p:extLst>
      <p:ext uri="{BB962C8B-B14F-4D97-AF65-F5344CB8AC3E}">
        <p14:creationId xmlns:p14="http://schemas.microsoft.com/office/powerpoint/2010/main" val="15409857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9714" name="Picture 2">
            <a:extLst>
              <a:ext uri="{FF2B5EF4-FFF2-40B4-BE49-F238E27FC236}">
                <a16:creationId xmlns:a16="http://schemas.microsoft.com/office/drawing/2014/main" id="{4FBE4411-9675-6F4D-9A78-120D4F7776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512"/>
            <a:ext cx="9146441" cy="6958904"/>
          </a:xfrm>
          <a:prstGeom prst="rect">
            <a:avLst/>
          </a:prstGeom>
          <a:noFill/>
          <a:extLst>
            <a:ext uri="{909E8E84-426E-40DD-AFC4-6F175D3DCCD1}">
              <a14:hiddenFill xmlns:a14="http://schemas.microsoft.com/office/drawing/2010/main">
                <a:solidFill>
                  <a:srgbClr val="FFFFFF"/>
                </a:solidFill>
              </a14:hiddenFill>
            </a:ext>
          </a:extLst>
        </p:spPr>
      </p:pic>
      <p:sp>
        <p:nvSpPr>
          <p:cNvPr id="97282" name="Rectangle 2"/>
          <p:cNvSpPr>
            <a:spLocks noGrp="1" noChangeArrowheads="1"/>
          </p:cNvSpPr>
          <p:nvPr>
            <p:ph type="title"/>
          </p:nvPr>
        </p:nvSpPr>
        <p:spPr>
          <a:xfrm>
            <a:off x="0" y="660400"/>
            <a:ext cx="9144000" cy="1139825"/>
          </a:xfrm>
        </p:spPr>
        <p:txBody>
          <a:bodyPr anchorCtr="0"/>
          <a:lstStyle/>
          <a:p>
            <a:pPr eaLnBrk="1" hangingPunct="1">
              <a:defRPr/>
            </a:pPr>
            <a:r>
              <a:rPr lang="en-GB" altLang="zh-CN" b="1" dirty="0">
                <a:latin typeface="Arial" charset="0"/>
                <a:ea typeface="宋体" charset="0"/>
                <a:cs typeface="宋体" charset="0"/>
              </a:rPr>
              <a:t>MAJOR </a:t>
            </a:r>
            <a:r>
              <a:rPr lang="en-GB" b="1" dirty="0">
                <a:latin typeface="Arial" charset="0"/>
                <a:ea typeface="ＭＳ Ｐゴシック" charset="0"/>
                <a:cs typeface="ＭＳ Ｐゴシック" charset="0"/>
              </a:rPr>
              <a:t>THEME</a:t>
            </a:r>
            <a:r>
              <a:rPr lang="en-GB" altLang="zh-CN" b="1" dirty="0">
                <a:latin typeface="Arial" charset="0"/>
                <a:ea typeface="宋体" charset="0"/>
                <a:cs typeface="宋体" charset="0"/>
              </a:rPr>
              <a:t> 1: Faithfulness</a:t>
            </a:r>
            <a:endParaRPr lang="en-US" b="1" dirty="0">
              <a:latin typeface="Arial" charset="0"/>
              <a:ea typeface="宋体" charset="0"/>
              <a:cs typeface="宋体" charset="0"/>
            </a:endParaRPr>
          </a:p>
        </p:txBody>
      </p:sp>
      <p:sp>
        <p:nvSpPr>
          <p:cNvPr id="97283" name="Text Box 3"/>
          <p:cNvSpPr txBox="1">
            <a:spLocks noChangeArrowheads="1"/>
          </p:cNvSpPr>
          <p:nvPr/>
        </p:nvSpPr>
        <p:spPr bwMode="auto">
          <a:xfrm>
            <a:off x="971550" y="2632075"/>
            <a:ext cx="8172450" cy="1373188"/>
          </a:xfrm>
          <a:prstGeom prst="rect">
            <a:avLst/>
          </a:prstGeom>
          <a:noFill/>
          <a:ln w="9525">
            <a:noFill/>
            <a:miter lim="800000"/>
            <a:headEnd/>
            <a:tailEnd/>
          </a:ln>
          <a:effectLst>
            <a:outerShdw blurRad="63500" dist="35921" dir="2700000" algn="ctr" rotWithShape="0">
              <a:srgbClr val="000103">
                <a:alpha val="74998"/>
              </a:srgbClr>
            </a:outerShdw>
          </a:effectLst>
        </p:spPr>
        <p:txBody>
          <a:bodyPr>
            <a:spAutoFit/>
          </a:bodyPr>
          <a:lstStyle/>
          <a:p>
            <a:pPr marL="1588" lvl="1" eaLnBrk="1" hangingPunct="1">
              <a:defRPr/>
            </a:pPr>
            <a:r>
              <a:rPr lang="en-GB" sz="2800" dirty="0">
                <a:ea typeface="Arial" charset="0"/>
                <a:cs typeface="Arial" charset="0"/>
              </a:rPr>
              <a:t>Onesiphorus was not ashamed to be known as a friend of </a:t>
            </a:r>
            <a:r>
              <a:rPr lang="en-GB" altLang="zh-CN" sz="2800" dirty="0">
                <a:ea typeface="Arial" charset="0"/>
                <a:cs typeface="Arial" charset="0"/>
              </a:rPr>
              <a:t>Paul</a:t>
            </a:r>
            <a:r>
              <a:rPr lang="en-GB" sz="2800" dirty="0">
                <a:ea typeface="Arial" charset="0"/>
                <a:cs typeface="Arial" charset="0"/>
              </a:rPr>
              <a:t> when he was a prisoner. </a:t>
            </a:r>
            <a:r>
              <a:rPr lang="en-GB" altLang="zh-CN" sz="2800" dirty="0">
                <a:ea typeface="Arial" charset="0"/>
                <a:cs typeface="Arial" charset="0"/>
              </a:rPr>
              <a:t>He</a:t>
            </a:r>
            <a:r>
              <a:rPr lang="en-GB" sz="2800" dirty="0">
                <a:ea typeface="Arial" charset="0"/>
                <a:cs typeface="Arial" charset="0"/>
              </a:rPr>
              <a:t> searched for </a:t>
            </a:r>
            <a:r>
              <a:rPr lang="en-GB" altLang="zh-CN" sz="2800" dirty="0">
                <a:ea typeface="Arial" charset="0"/>
                <a:cs typeface="Arial" charset="0"/>
              </a:rPr>
              <a:t>Paul</a:t>
            </a:r>
            <a:r>
              <a:rPr lang="en-GB" sz="2800" dirty="0">
                <a:ea typeface="Arial" charset="0"/>
                <a:cs typeface="Arial" charset="0"/>
              </a:rPr>
              <a:t> very diligently and found him. </a:t>
            </a:r>
          </a:p>
        </p:txBody>
      </p:sp>
      <p:sp>
        <p:nvSpPr>
          <p:cNvPr id="97284" name="Text Box 4"/>
          <p:cNvSpPr txBox="1">
            <a:spLocks noChangeArrowheads="1"/>
          </p:cNvSpPr>
          <p:nvPr/>
        </p:nvSpPr>
        <p:spPr bwMode="auto">
          <a:xfrm>
            <a:off x="0" y="1906588"/>
            <a:ext cx="9144000" cy="519112"/>
          </a:xfrm>
          <a:prstGeom prst="rect">
            <a:avLst/>
          </a:prstGeom>
          <a:noFill/>
          <a:ln w="9525">
            <a:noFill/>
            <a:miter lim="800000"/>
            <a:headEnd/>
            <a:tailEnd/>
          </a:ln>
          <a:effectLst>
            <a:outerShdw blurRad="63500" dist="35921" dir="2700000" algn="ctr" rotWithShape="0">
              <a:srgbClr val="000103">
                <a:alpha val="74998"/>
              </a:srgbClr>
            </a:outerShdw>
          </a:effectLst>
        </p:spPr>
        <p:txBody>
          <a:bodyPr>
            <a:spAutoFit/>
          </a:bodyPr>
          <a:lstStyle>
            <a:lvl1pPr marL="24161750" indent="-24161750">
              <a:defRPr sz="2400">
                <a:solidFill>
                  <a:schemeClr val="tx1"/>
                </a:solidFill>
                <a:latin typeface="Arial" charset="0"/>
                <a:ea typeface="ＭＳ Ｐゴシック" charset="0"/>
                <a:cs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1" eaLnBrk="1" hangingPunct="1">
              <a:defRPr/>
            </a:pPr>
            <a:r>
              <a:rPr lang="en-GB" altLang="zh-CN" sz="2800" b="1" dirty="0">
                <a:cs typeface="Arial" charset="0"/>
              </a:rPr>
              <a:t>c. </a:t>
            </a:r>
            <a:r>
              <a:rPr lang="en-GB" sz="2800" b="1" dirty="0">
                <a:cs typeface="Arial" charset="0"/>
              </a:rPr>
              <a:t>Learned from Onesiphorus </a:t>
            </a:r>
            <a:r>
              <a:rPr lang="en-GB" sz="2800" b="1" i="1" dirty="0">
                <a:cs typeface="Arial" charset="0"/>
              </a:rPr>
              <a:t>(1:15-18)</a:t>
            </a:r>
            <a:endParaRPr lang="en-US" sz="2800" i="1" dirty="0">
              <a:cs typeface="Arial" charset="0"/>
            </a:endParaRPr>
          </a:p>
        </p:txBody>
      </p:sp>
      <p:sp>
        <p:nvSpPr>
          <p:cNvPr id="320517" name="WordArt 7"/>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a:r>
              <a:rPr lang="en-US" sz="3600" kern="1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2 Timothy</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Timothy 2</a:t>
            </a:r>
          </a:p>
        </p:txBody>
      </p:sp>
    </p:spTree>
    <p:extLst>
      <p:ext uri="{BB962C8B-B14F-4D97-AF65-F5344CB8AC3E}">
        <p14:creationId xmlns:p14="http://schemas.microsoft.com/office/powerpoint/2010/main" val="2976521633"/>
      </p:ext>
    </p:extLst>
  </p:cSld>
  <p:clrMapOvr>
    <a:overrideClrMapping bg1="lt1" tx1="dk1" bg2="lt2" tx2="dk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en-US" b="1" dirty="0"/>
              <a:t>Knowing what faithfulness looks like helps us persevere under trial (2 Tim 2).</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75688176"/>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en-US" b="1" dirty="0"/>
              <a:t>Like a discipling teacher, invest in others the teaching you received (2:1-2).</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76679594"/>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Title 1"/>
          <p:cNvSpPr>
            <a:spLocks noGrp="1"/>
          </p:cNvSpPr>
          <p:nvPr>
            <p:ph type="ctrTitle"/>
          </p:nvPr>
        </p:nvSpPr>
        <p:spPr>
          <a:xfrm>
            <a:off x="0" y="0"/>
            <a:ext cx="9144000" cy="765175"/>
          </a:xfrm>
          <a:solidFill>
            <a:srgbClr val="800000"/>
          </a:solidFill>
        </p:spPr>
        <p:txBody>
          <a:bodyPr/>
          <a:lstStyle/>
          <a:p>
            <a:r>
              <a:rPr lang="en-US" sz="3600" b="1">
                <a:solidFill>
                  <a:schemeClr val="bg1"/>
                </a:solidFill>
                <a:latin typeface="Arial" charset="0"/>
                <a:ea typeface="ＭＳ Ｐゴシック" charset="0"/>
                <a:cs typeface="ＭＳ Ｐゴシック" charset="0"/>
              </a:rPr>
              <a:t>Multiply Yourself into Trustworthy Men!</a:t>
            </a:r>
          </a:p>
        </p:txBody>
      </p:sp>
      <p:pic>
        <p:nvPicPr>
          <p:cNvPr id="324610"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20775"/>
            <a:ext cx="2916238" cy="2379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4611" name="Picture 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92763" y="3789363"/>
            <a:ext cx="3551237" cy="3067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4612" name="Subtitle 2"/>
          <p:cNvSpPr txBox="1">
            <a:spLocks/>
          </p:cNvSpPr>
          <p:nvPr/>
        </p:nvSpPr>
        <p:spPr bwMode="auto">
          <a:xfrm>
            <a:off x="2916238" y="836613"/>
            <a:ext cx="6227762" cy="2952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0000"/>
              </a:spcBef>
            </a:pPr>
            <a:r>
              <a:rPr lang="en-US" sz="2800" b="1">
                <a:solidFill>
                  <a:srgbClr val="FFFFFF"/>
                </a:solidFill>
              </a:rPr>
              <a:t>"You have heard me teach things that have been confirmed by many reliable witnesses. Now teach these truths to other trustworthy people who will be able to pass them on to others" (2 Tim. 2:2 NLT).</a:t>
            </a:r>
          </a:p>
        </p:txBody>
      </p:sp>
      <p:sp>
        <p:nvSpPr>
          <p:cNvPr id="324613" name="Subtitle 2"/>
          <p:cNvSpPr txBox="1">
            <a:spLocks/>
          </p:cNvSpPr>
          <p:nvPr/>
        </p:nvSpPr>
        <p:spPr bwMode="auto">
          <a:xfrm>
            <a:off x="0" y="1049338"/>
            <a:ext cx="2916238" cy="57626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0000"/>
              </a:spcBef>
            </a:pPr>
            <a:r>
              <a:rPr lang="en-US" sz="3600" b="1">
                <a:solidFill>
                  <a:srgbClr val="000000"/>
                </a:solidFill>
              </a:rPr>
              <a:t>Discipleship</a:t>
            </a:r>
          </a:p>
        </p:txBody>
      </p:sp>
      <p:grpSp>
        <p:nvGrpSpPr>
          <p:cNvPr id="324614" name="Group 2"/>
          <p:cNvGrpSpPr>
            <a:grpSpLocks/>
          </p:cNvGrpSpPr>
          <p:nvPr/>
        </p:nvGrpSpPr>
        <p:grpSpPr bwMode="auto">
          <a:xfrm>
            <a:off x="0" y="3789363"/>
            <a:ext cx="5592763" cy="3068637"/>
            <a:chOff x="0" y="3789363"/>
            <a:chExt cx="5592763" cy="3068637"/>
          </a:xfrm>
        </p:grpSpPr>
        <p:pic>
          <p:nvPicPr>
            <p:cNvPr id="324619" name="Picture 6"/>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3789363"/>
              <a:ext cx="5592763" cy="3068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bwMode="auto">
            <a:xfrm>
              <a:off x="34925" y="5589240"/>
              <a:ext cx="4032250" cy="576263"/>
            </a:xfrm>
            <a:prstGeom prst="rect">
              <a:avLst/>
            </a:prstGeom>
            <a:solidFill>
              <a:schemeClr val="bg1"/>
            </a:solidFill>
            <a:ln w="9525" cap="flat" cmpd="sng" algn="ctr">
              <a:noFill/>
              <a:prstDash val="solid"/>
              <a:round/>
              <a:headEnd type="none" w="med" len="med"/>
              <a:tailEnd type="none" w="med" len="med"/>
            </a:ln>
            <a:effectLst/>
          </p:spPr>
          <p:txBody>
            <a:bodyPr anchor="ctr"/>
            <a:lstStyle/>
            <a:p>
              <a:pPr eaLnBrk="1" hangingPunct="1">
                <a:defRPr/>
              </a:pPr>
              <a:endParaRPr lang="en-US" sz="4400" b="1">
                <a:solidFill>
                  <a:srgbClr val="808080"/>
                </a:solidFill>
                <a:effectLst>
                  <a:outerShdw blurRad="38100" dist="38100" dir="2700000" algn="tl">
                    <a:srgbClr val="000000">
                      <a:alpha val="43137"/>
                    </a:srgbClr>
                  </a:outerShdw>
                </a:effectLst>
                <a:latin typeface="Engravers MT" charset="0"/>
              </a:endParaRPr>
            </a:p>
          </p:txBody>
        </p:sp>
        <p:sp>
          <p:nvSpPr>
            <p:cNvPr id="13" name="Rectangle 12"/>
            <p:cNvSpPr/>
            <p:nvPr/>
          </p:nvSpPr>
          <p:spPr bwMode="auto">
            <a:xfrm>
              <a:off x="1403350" y="5876925"/>
              <a:ext cx="4032250" cy="576263"/>
            </a:xfrm>
            <a:prstGeom prst="rect">
              <a:avLst/>
            </a:prstGeom>
            <a:solidFill>
              <a:schemeClr val="bg1"/>
            </a:solidFill>
            <a:ln w="9525" cap="flat" cmpd="sng" algn="ctr">
              <a:noFill/>
              <a:prstDash val="solid"/>
              <a:round/>
              <a:headEnd type="none" w="med" len="med"/>
              <a:tailEnd type="none" w="med" len="med"/>
            </a:ln>
            <a:effectLst/>
          </p:spPr>
          <p:txBody>
            <a:bodyPr anchor="ctr"/>
            <a:lstStyle/>
            <a:p>
              <a:pPr eaLnBrk="1" hangingPunct="1">
                <a:defRPr/>
              </a:pPr>
              <a:endParaRPr lang="en-US" sz="4400" b="1">
                <a:solidFill>
                  <a:srgbClr val="808080"/>
                </a:solidFill>
                <a:effectLst>
                  <a:outerShdw blurRad="38100" dist="38100" dir="2700000" algn="tl">
                    <a:srgbClr val="000000">
                      <a:alpha val="43137"/>
                    </a:srgbClr>
                  </a:outerShdw>
                </a:effectLst>
                <a:latin typeface="Engravers MT" charset="0"/>
              </a:endParaRPr>
            </a:p>
          </p:txBody>
        </p:sp>
      </p:grpSp>
      <p:sp>
        <p:nvSpPr>
          <p:cNvPr id="324615" name="Subtitle 2"/>
          <p:cNvSpPr txBox="1">
            <a:spLocks/>
          </p:cNvSpPr>
          <p:nvPr/>
        </p:nvSpPr>
        <p:spPr bwMode="auto">
          <a:xfrm>
            <a:off x="0" y="5805488"/>
            <a:ext cx="1152525"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0000"/>
              </a:spcBef>
            </a:pPr>
            <a:r>
              <a:rPr lang="en-US" b="1">
                <a:solidFill>
                  <a:srgbClr val="000000"/>
                </a:solidFill>
              </a:rPr>
              <a:t>Paul</a:t>
            </a:r>
          </a:p>
        </p:txBody>
      </p:sp>
      <p:sp>
        <p:nvSpPr>
          <p:cNvPr id="324616" name="Subtitle 2"/>
          <p:cNvSpPr txBox="1">
            <a:spLocks/>
          </p:cNvSpPr>
          <p:nvPr/>
        </p:nvSpPr>
        <p:spPr bwMode="auto">
          <a:xfrm>
            <a:off x="1042988" y="5805488"/>
            <a:ext cx="1441450"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0000"/>
              </a:spcBef>
            </a:pPr>
            <a:r>
              <a:rPr lang="en-US" b="1">
                <a:solidFill>
                  <a:srgbClr val="000000"/>
                </a:solidFill>
              </a:rPr>
              <a:t>Timothy</a:t>
            </a:r>
          </a:p>
        </p:txBody>
      </p:sp>
      <p:sp>
        <p:nvSpPr>
          <p:cNvPr id="324617" name="Subtitle 2"/>
          <p:cNvSpPr txBox="1">
            <a:spLocks/>
          </p:cNvSpPr>
          <p:nvPr/>
        </p:nvSpPr>
        <p:spPr bwMode="auto">
          <a:xfrm>
            <a:off x="2555875" y="5805488"/>
            <a:ext cx="1476375"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0000"/>
              </a:spcBef>
            </a:pPr>
            <a:r>
              <a:rPr lang="en-US" b="1">
                <a:solidFill>
                  <a:srgbClr val="000000"/>
                </a:solidFill>
              </a:rPr>
              <a:t>Reliable Men</a:t>
            </a:r>
          </a:p>
        </p:txBody>
      </p:sp>
      <p:sp>
        <p:nvSpPr>
          <p:cNvPr id="324618" name="Subtitle 2"/>
          <p:cNvSpPr txBox="1">
            <a:spLocks/>
          </p:cNvSpPr>
          <p:nvPr/>
        </p:nvSpPr>
        <p:spPr bwMode="auto">
          <a:xfrm>
            <a:off x="3995738" y="5805488"/>
            <a:ext cx="1439862"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0000"/>
              </a:spcBef>
            </a:pPr>
            <a:r>
              <a:rPr lang="en-US" b="1">
                <a:solidFill>
                  <a:srgbClr val="000000"/>
                </a:solidFill>
              </a:rPr>
              <a:t>Others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6882" name="Picture 2">
            <a:extLst>
              <a:ext uri="{FF2B5EF4-FFF2-40B4-BE49-F238E27FC236}">
                <a16:creationId xmlns:a16="http://schemas.microsoft.com/office/drawing/2014/main" id="{C2A8141C-4630-A946-8AFB-25984BDDED7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342" r="23639"/>
          <a:stretch/>
        </p:blipFill>
        <p:spPr bwMode="auto">
          <a:xfrm>
            <a:off x="0" y="-48706"/>
            <a:ext cx="9144000" cy="68772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8705"/>
            <a:ext cx="3779912" cy="6718066"/>
          </a:xfrm>
          <a:effectLst/>
        </p:spPr>
        <p:txBody>
          <a:bodyPr anchor="t"/>
          <a:lstStyle/>
          <a:p>
            <a:pPr>
              <a:defRPr/>
            </a:pPr>
            <a:r>
              <a:rPr lang="en-SG" sz="2800" b="1" dirty="0">
                <a:solidFill>
                  <a:srgbClr val="000000"/>
                </a:solidFill>
                <a:latin typeface="Arial" charset="0"/>
                <a:ea typeface="ＭＳ Ｐゴシック" charset="0"/>
                <a:cs typeface="ＭＳ Ｐゴシック" charset="0"/>
              </a:rPr>
              <a:t>"For a time is coming when people will no longer listen to sound and wholesome teaching. They will follow their own desires and will look for teachers who will tell them whatever their itching ears want to hear.  </a:t>
            </a:r>
            <a:r>
              <a:rPr lang="en-SG" sz="2800" b="1" baseline="30000" dirty="0">
                <a:solidFill>
                  <a:srgbClr val="000000"/>
                </a:solidFill>
                <a:latin typeface="Arial" charset="0"/>
                <a:ea typeface="ＭＳ Ｐゴシック" charset="0"/>
                <a:cs typeface="ＭＳ Ｐゴシック" charset="0"/>
              </a:rPr>
              <a:t>4 </a:t>
            </a:r>
            <a:r>
              <a:rPr lang="en-SG" sz="2800" b="1" dirty="0">
                <a:solidFill>
                  <a:srgbClr val="000000"/>
                </a:solidFill>
                <a:latin typeface="Arial" charset="0"/>
                <a:ea typeface="ＭＳ Ｐゴシック" charset="0"/>
                <a:cs typeface="ＭＳ Ｐゴシック" charset="0"/>
              </a:rPr>
              <a:t>They will reject the truth and chase after myths" (2 Timothy 4:3-4 NLT).</a:t>
            </a:r>
            <a:endParaRPr lang="en-US" sz="2800" b="1" dirty="0">
              <a:solidFill>
                <a:srgbClr val="000000"/>
              </a:solidFill>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4DBB1F0D-C491-D94B-AF9B-51DB4C84FE20}"/>
              </a:ext>
            </a:extLst>
          </p:cNvPr>
          <p:cNvSpPr txBox="1">
            <a:spLocks noChangeArrowheads="1"/>
          </p:cNvSpPr>
          <p:nvPr/>
        </p:nvSpPr>
        <p:spPr bwMode="auto">
          <a:xfrm>
            <a:off x="4283968" y="4725143"/>
            <a:ext cx="4482012" cy="1978723"/>
          </a:xfrm>
          <a:prstGeom prst="rect">
            <a:avLst/>
          </a:prstGeom>
          <a:solidFill>
            <a:schemeClr val="tx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SG" sz="2800" b="1" kern="0" dirty="0">
                <a:latin typeface="Arial" charset="0"/>
                <a:ea typeface="ＭＳ Ｐゴシック" charset="0"/>
                <a:cs typeface="ＭＳ Ｐゴシック" charset="0"/>
              </a:rPr>
              <a:t>They will “turn away their ears </a:t>
            </a:r>
            <a:r>
              <a:rPr lang="en-SG" sz="2800" b="1" i="1" kern="0" dirty="0">
                <a:latin typeface="Arial" charset="0"/>
                <a:ea typeface="ＭＳ Ｐゴシック" charset="0"/>
                <a:cs typeface="ＭＳ Ｐゴシック" charset="0"/>
              </a:rPr>
              <a:t>(</a:t>
            </a:r>
            <a:r>
              <a:rPr lang="en-SG" sz="2800" b="1" i="1" kern="0" dirty="0" err="1">
                <a:latin typeface="Arial" charset="0"/>
                <a:ea typeface="ＭＳ Ｐゴシック" charset="0"/>
                <a:cs typeface="ＭＳ Ｐゴシック" charset="0"/>
              </a:rPr>
              <a:t>apostrepho</a:t>
            </a:r>
            <a:r>
              <a:rPr lang="en-SG" sz="2800" b="1" i="1" kern="0" dirty="0">
                <a:latin typeface="Arial" charset="0"/>
                <a:ea typeface="ＭＳ Ｐゴシック" charset="0"/>
                <a:cs typeface="ＭＳ Ｐゴシック" charset="0"/>
              </a:rPr>
              <a:t>) </a:t>
            </a:r>
            <a:r>
              <a:rPr lang="en-SG" sz="2800" b="1" kern="0" dirty="0">
                <a:latin typeface="Arial" charset="0"/>
                <a:ea typeface="ＭＳ Ｐゴシック" charset="0"/>
                <a:cs typeface="ＭＳ Ｐゴシック" charset="0"/>
              </a:rPr>
              <a:t>from the truth" </a:t>
            </a:r>
            <a:br>
              <a:rPr lang="en-SG" sz="2800" b="1" kern="0" dirty="0">
                <a:latin typeface="Arial" charset="0"/>
                <a:ea typeface="ＭＳ Ｐゴシック" charset="0"/>
                <a:cs typeface="ＭＳ Ｐゴシック" charset="0"/>
              </a:rPr>
            </a:br>
            <a:r>
              <a:rPr lang="en-SG" sz="2800" b="1" kern="0" dirty="0">
                <a:latin typeface="Arial" charset="0"/>
                <a:ea typeface="ＭＳ Ｐゴシック" charset="0"/>
                <a:cs typeface="ＭＳ Ｐゴシック" charset="0"/>
              </a:rPr>
              <a:t>(2 Timothy 4:4 NAU).</a:t>
            </a:r>
            <a:endParaRPr lang="en-US" sz="2800" b="1" kern="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611349538"/>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Shape 170"/>
          <p:cNvSpPr/>
          <p:nvPr/>
        </p:nvSpPr>
        <p:spPr>
          <a:xfrm>
            <a:off x="615950" y="549275"/>
            <a:ext cx="2725738" cy="1108075"/>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defRPr sz="3800"/>
            </a:lvl1pPr>
          </a:lstStyle>
          <a:p>
            <a:pPr algn="ctr" defTabSz="410730" eaLnBrk="1" fontAlgn="auto" hangingPunct="1">
              <a:spcBef>
                <a:spcPts val="0"/>
              </a:spcBef>
              <a:spcAft>
                <a:spcPts val="0"/>
              </a:spcAft>
              <a:defRPr sz="1800">
                <a:solidFill>
                  <a:srgbClr val="000000"/>
                </a:solidFill>
              </a:defRPr>
            </a:pPr>
            <a:r>
              <a:rPr sz="3600" kern="0" dirty="0">
                <a:solidFill>
                  <a:srgbClr val="000000"/>
                </a:solidFill>
                <a:latin typeface="Papyrus"/>
                <a:ea typeface="Papyrus"/>
                <a:cs typeface="Papyrus"/>
                <a:sym typeface="Papyrus"/>
              </a:rPr>
              <a:t>Levels of Discipleship</a:t>
            </a:r>
          </a:p>
        </p:txBody>
      </p:sp>
      <p:sp>
        <p:nvSpPr>
          <p:cNvPr id="171" name="Shape 171"/>
          <p:cNvSpPr/>
          <p:nvPr/>
        </p:nvSpPr>
        <p:spPr>
          <a:xfrm>
            <a:off x="5010150" y="3579813"/>
            <a:ext cx="1374775" cy="0"/>
          </a:xfrm>
          <a:prstGeom prst="line">
            <a:avLst/>
          </a:prstGeom>
          <a:ln w="38100">
            <a:solidFill>
              <a:srgbClr val="3E231A"/>
            </a:solidFill>
            <a:miter lim="400000"/>
            <a:tailEnd type="triangle"/>
          </a:ln>
        </p:spPr>
        <p:txBody>
          <a:bodyPr lIns="35715" tIns="35715" rIns="35715" bIns="35715" anchor="ctr"/>
          <a:lstStyle/>
          <a:p>
            <a:pPr algn="ctr" defTabSz="410730" eaLnBrk="1" fontAlgn="auto" hangingPunct="1">
              <a:spcBef>
                <a:spcPts val="0"/>
              </a:spcBef>
              <a:spcAft>
                <a:spcPts val="0"/>
              </a:spcAft>
              <a:defRPr sz="3000"/>
            </a:pPr>
            <a:endParaRPr sz="6000" kern="0">
              <a:solidFill>
                <a:srgbClr val="3E231A"/>
              </a:solidFill>
              <a:latin typeface="Papyrus"/>
              <a:ea typeface="Papyrus"/>
              <a:cs typeface="Papyrus"/>
              <a:sym typeface="Papyrus"/>
            </a:endParaRPr>
          </a:p>
        </p:txBody>
      </p:sp>
      <p:sp>
        <p:nvSpPr>
          <p:cNvPr id="172" name="Shape 172"/>
          <p:cNvSpPr/>
          <p:nvPr/>
        </p:nvSpPr>
        <p:spPr>
          <a:xfrm flipH="1">
            <a:off x="2527300" y="3579813"/>
            <a:ext cx="1285875" cy="0"/>
          </a:xfrm>
          <a:prstGeom prst="line">
            <a:avLst/>
          </a:prstGeom>
          <a:ln w="38100">
            <a:solidFill>
              <a:srgbClr val="3E231A"/>
            </a:solidFill>
            <a:miter lim="400000"/>
            <a:tailEnd type="triangle"/>
          </a:ln>
        </p:spPr>
        <p:txBody>
          <a:bodyPr lIns="35715" tIns="35715" rIns="35715" bIns="35715" anchor="ctr"/>
          <a:lstStyle/>
          <a:p>
            <a:pPr algn="ctr" defTabSz="410730" eaLnBrk="1" fontAlgn="auto" hangingPunct="1">
              <a:spcBef>
                <a:spcPts val="0"/>
              </a:spcBef>
              <a:spcAft>
                <a:spcPts val="0"/>
              </a:spcAft>
              <a:defRPr sz="3000"/>
            </a:pPr>
            <a:endParaRPr sz="6000" kern="0">
              <a:solidFill>
                <a:srgbClr val="3E231A"/>
              </a:solidFill>
              <a:latin typeface="Papyrus"/>
              <a:ea typeface="Papyrus"/>
              <a:cs typeface="Papyrus"/>
              <a:sym typeface="Papyrus"/>
            </a:endParaRPr>
          </a:p>
        </p:txBody>
      </p:sp>
      <p:sp>
        <p:nvSpPr>
          <p:cNvPr id="173" name="Shape 173"/>
          <p:cNvSpPr/>
          <p:nvPr/>
        </p:nvSpPr>
        <p:spPr>
          <a:xfrm>
            <a:off x="4419600" y="4111625"/>
            <a:ext cx="0" cy="1096963"/>
          </a:xfrm>
          <a:prstGeom prst="line">
            <a:avLst/>
          </a:prstGeom>
          <a:ln w="38100">
            <a:solidFill>
              <a:srgbClr val="3E231A"/>
            </a:solidFill>
            <a:miter lim="400000"/>
            <a:tailEnd type="triangle"/>
          </a:ln>
        </p:spPr>
        <p:txBody>
          <a:bodyPr lIns="35715" tIns="35715" rIns="35715" bIns="35715" anchor="ctr"/>
          <a:lstStyle/>
          <a:p>
            <a:pPr algn="ctr" defTabSz="410730" eaLnBrk="1" fontAlgn="auto" hangingPunct="1">
              <a:spcBef>
                <a:spcPts val="0"/>
              </a:spcBef>
              <a:spcAft>
                <a:spcPts val="0"/>
              </a:spcAft>
              <a:defRPr sz="3000"/>
            </a:pPr>
            <a:endParaRPr sz="6000" kern="0">
              <a:solidFill>
                <a:srgbClr val="3E231A"/>
              </a:solidFill>
              <a:latin typeface="Papyrus"/>
              <a:ea typeface="Papyrus"/>
              <a:cs typeface="Papyrus"/>
              <a:sym typeface="Papyrus"/>
            </a:endParaRPr>
          </a:p>
        </p:txBody>
      </p:sp>
      <p:sp>
        <p:nvSpPr>
          <p:cNvPr id="174" name="Shape 174"/>
          <p:cNvSpPr/>
          <p:nvPr/>
        </p:nvSpPr>
        <p:spPr>
          <a:xfrm flipV="1">
            <a:off x="4419600" y="2024063"/>
            <a:ext cx="0" cy="993775"/>
          </a:xfrm>
          <a:prstGeom prst="line">
            <a:avLst/>
          </a:prstGeom>
          <a:ln w="38100">
            <a:solidFill>
              <a:srgbClr val="3E231A"/>
            </a:solidFill>
            <a:miter lim="400000"/>
            <a:tailEnd type="triangle"/>
          </a:ln>
        </p:spPr>
        <p:txBody>
          <a:bodyPr lIns="35715" tIns="35715" rIns="35715" bIns="35715" anchor="ctr"/>
          <a:lstStyle/>
          <a:p>
            <a:pPr algn="ctr" defTabSz="410730" eaLnBrk="1" fontAlgn="auto" hangingPunct="1">
              <a:spcBef>
                <a:spcPts val="0"/>
              </a:spcBef>
              <a:spcAft>
                <a:spcPts val="0"/>
              </a:spcAft>
              <a:defRPr sz="3000"/>
            </a:pPr>
            <a:endParaRPr sz="6000" kern="0">
              <a:solidFill>
                <a:srgbClr val="3E231A"/>
              </a:solidFill>
              <a:latin typeface="Papyrus"/>
              <a:ea typeface="Papyrus"/>
              <a:cs typeface="Papyrus"/>
              <a:sym typeface="Papyrus"/>
            </a:endParaRPr>
          </a:p>
        </p:txBody>
      </p:sp>
      <p:pic>
        <p:nvPicPr>
          <p:cNvPr id="326662" name="pasted-image.pd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70363" y="3082925"/>
            <a:ext cx="496887" cy="993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pic>
      <p:pic>
        <p:nvPicPr>
          <p:cNvPr id="326663" name="pasted-image.pd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46238" y="3082925"/>
            <a:ext cx="496887" cy="993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pic>
      <p:pic>
        <p:nvPicPr>
          <p:cNvPr id="326664" name="pasted-image.pd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81813" y="3082925"/>
            <a:ext cx="496887" cy="993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pic>
      <p:pic>
        <p:nvPicPr>
          <p:cNvPr id="326665" name="pasted-image.pd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70363" y="5243513"/>
            <a:ext cx="496887" cy="993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pic>
      <p:pic>
        <p:nvPicPr>
          <p:cNvPr id="326666" name="pasted-image.pd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70363" y="966788"/>
            <a:ext cx="496887" cy="993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pic>
      <p:sp>
        <p:nvSpPr>
          <p:cNvPr id="180" name="Shape 180"/>
          <p:cNvSpPr/>
          <p:nvPr/>
        </p:nvSpPr>
        <p:spPr>
          <a:xfrm>
            <a:off x="4932363" y="1196975"/>
            <a:ext cx="3781425" cy="554038"/>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defRPr sz="3800"/>
            </a:lvl1pPr>
          </a:lstStyle>
          <a:p>
            <a:pPr defTabSz="410730" eaLnBrk="1" fontAlgn="auto" hangingPunct="1">
              <a:spcBef>
                <a:spcPts val="0"/>
              </a:spcBef>
              <a:spcAft>
                <a:spcPts val="0"/>
              </a:spcAft>
              <a:defRPr sz="1800">
                <a:solidFill>
                  <a:srgbClr val="000000"/>
                </a:solidFill>
              </a:defRPr>
            </a:pPr>
            <a:r>
              <a:rPr sz="3600" kern="0" dirty="0">
                <a:solidFill>
                  <a:srgbClr val="000000"/>
                </a:solidFill>
                <a:latin typeface="Papyrus"/>
                <a:ea typeface="Papyrus"/>
                <a:cs typeface="Papyrus"/>
                <a:sym typeface="Papyrus"/>
              </a:rPr>
              <a:t>Mentor</a:t>
            </a:r>
            <a:r>
              <a:rPr lang="en-US" sz="3600" kern="0" dirty="0">
                <a:solidFill>
                  <a:srgbClr val="000000"/>
                </a:solidFill>
                <a:latin typeface="Papyrus"/>
                <a:ea typeface="Papyrus"/>
                <a:cs typeface="Papyrus"/>
                <a:sym typeface="Papyrus"/>
              </a:rPr>
              <a:t> (Paul)</a:t>
            </a:r>
            <a:endParaRPr sz="3600" kern="0" dirty="0">
              <a:solidFill>
                <a:srgbClr val="000000"/>
              </a:solidFill>
              <a:latin typeface="Papyrus"/>
              <a:ea typeface="Papyrus"/>
              <a:cs typeface="Papyrus"/>
              <a:sym typeface="Papyrus"/>
            </a:endParaRPr>
          </a:p>
        </p:txBody>
      </p:sp>
      <p:sp>
        <p:nvSpPr>
          <p:cNvPr id="181" name="Shape 181"/>
          <p:cNvSpPr/>
          <p:nvPr/>
        </p:nvSpPr>
        <p:spPr>
          <a:xfrm>
            <a:off x="4932363" y="5045075"/>
            <a:ext cx="3992562" cy="1106488"/>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defRPr sz="3800"/>
            </a:lvl1pPr>
          </a:lstStyle>
          <a:p>
            <a:pPr defTabSz="410730" eaLnBrk="1" fontAlgn="auto" hangingPunct="1">
              <a:spcBef>
                <a:spcPts val="0"/>
              </a:spcBef>
              <a:spcAft>
                <a:spcPts val="0"/>
              </a:spcAft>
              <a:defRPr sz="1800">
                <a:solidFill>
                  <a:srgbClr val="000000"/>
                </a:solidFill>
              </a:defRPr>
            </a:pPr>
            <a:r>
              <a:rPr sz="3600" kern="0" dirty="0">
                <a:solidFill>
                  <a:srgbClr val="000000"/>
                </a:solidFill>
                <a:latin typeface="Papyrus"/>
                <a:ea typeface="Papyrus"/>
                <a:cs typeface="Papyrus"/>
                <a:sym typeface="Papyrus"/>
              </a:rPr>
              <a:t>Mentored</a:t>
            </a:r>
            <a:r>
              <a:rPr lang="en-US" sz="3600" kern="0" dirty="0">
                <a:solidFill>
                  <a:srgbClr val="000000"/>
                </a:solidFill>
                <a:latin typeface="Papyrus"/>
                <a:ea typeface="Papyrus"/>
                <a:cs typeface="Papyrus"/>
                <a:sym typeface="Papyrus"/>
              </a:rPr>
              <a:t> (Others)</a:t>
            </a:r>
            <a:endParaRPr sz="3600" kern="0" dirty="0">
              <a:solidFill>
                <a:srgbClr val="000000"/>
              </a:solidFill>
              <a:latin typeface="Papyrus"/>
              <a:ea typeface="Papyrus"/>
              <a:cs typeface="Papyrus"/>
              <a:sym typeface="Papyrus"/>
            </a:endParaRPr>
          </a:p>
        </p:txBody>
      </p:sp>
      <p:sp>
        <p:nvSpPr>
          <p:cNvPr id="182" name="Shape 182"/>
          <p:cNvSpPr/>
          <p:nvPr/>
        </p:nvSpPr>
        <p:spPr>
          <a:xfrm>
            <a:off x="4672013" y="3185021"/>
            <a:ext cx="2330450" cy="1108075"/>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defRPr sz="3800"/>
            </a:lvl1pPr>
          </a:lstStyle>
          <a:p>
            <a:pPr algn="ctr" defTabSz="410730" eaLnBrk="1" fontAlgn="auto" hangingPunct="1">
              <a:spcBef>
                <a:spcPts val="0"/>
              </a:spcBef>
              <a:spcAft>
                <a:spcPts val="0"/>
              </a:spcAft>
              <a:defRPr sz="1800">
                <a:solidFill>
                  <a:srgbClr val="000000"/>
                </a:solidFill>
              </a:defRPr>
            </a:pPr>
            <a:r>
              <a:rPr sz="3600" kern="0" dirty="0">
                <a:solidFill>
                  <a:srgbClr val="000000"/>
                </a:solidFill>
                <a:latin typeface="Papyrus"/>
                <a:ea typeface="Papyrus"/>
                <a:cs typeface="Papyrus"/>
                <a:sym typeface="Papyrus"/>
              </a:rPr>
              <a:t>Peer</a:t>
            </a:r>
            <a:r>
              <a:rPr lang="en-US" sz="3600" kern="0" dirty="0">
                <a:solidFill>
                  <a:srgbClr val="000000"/>
                </a:solidFill>
                <a:latin typeface="Papyrus"/>
                <a:ea typeface="Papyrus"/>
                <a:cs typeface="Papyrus"/>
                <a:sym typeface="Papyrus"/>
              </a:rPr>
              <a:t> (Timothy)</a:t>
            </a:r>
            <a:endParaRPr sz="3600" kern="0" dirty="0">
              <a:solidFill>
                <a:srgbClr val="000000"/>
              </a:solidFill>
              <a:latin typeface="Papyrus"/>
              <a:ea typeface="Papyrus"/>
              <a:cs typeface="Papyrus"/>
              <a:sym typeface="Papyrus"/>
            </a:endParaRPr>
          </a:p>
        </p:txBody>
      </p:sp>
      <p:sp>
        <p:nvSpPr>
          <p:cNvPr id="183" name="Shape 183"/>
          <p:cNvSpPr/>
          <p:nvPr/>
        </p:nvSpPr>
        <p:spPr>
          <a:xfrm>
            <a:off x="2413000" y="3126284"/>
            <a:ext cx="1692275" cy="55403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defRPr sz="3800"/>
            </a:lvl1pPr>
          </a:lstStyle>
          <a:p>
            <a:pPr algn="ctr" defTabSz="410730" eaLnBrk="1" fontAlgn="auto" hangingPunct="1">
              <a:spcBef>
                <a:spcPts val="0"/>
              </a:spcBef>
              <a:spcAft>
                <a:spcPts val="0"/>
              </a:spcAft>
              <a:defRPr sz="1800">
                <a:solidFill>
                  <a:srgbClr val="000000"/>
                </a:solidFill>
              </a:defRPr>
            </a:pPr>
            <a:r>
              <a:rPr sz="3600" kern="0" dirty="0">
                <a:solidFill>
                  <a:srgbClr val="000000"/>
                </a:solidFill>
                <a:latin typeface="Papyrus"/>
                <a:ea typeface="Papyrus"/>
                <a:cs typeface="Papyrus"/>
                <a:sym typeface="Papyrus"/>
              </a:rPr>
              <a:t>Peer</a:t>
            </a: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Title 1"/>
          <p:cNvSpPr>
            <a:spLocks noGrp="1"/>
          </p:cNvSpPr>
          <p:nvPr>
            <p:ph type="ctrTitle"/>
          </p:nvPr>
        </p:nvSpPr>
        <p:spPr>
          <a:xfrm>
            <a:off x="827088" y="144463"/>
            <a:ext cx="5113337" cy="2100262"/>
          </a:xfrm>
        </p:spPr>
        <p:txBody>
          <a:bodyPr>
            <a:spAutoFit/>
          </a:bodyPr>
          <a:lstStyle/>
          <a:p>
            <a:pPr>
              <a:lnSpc>
                <a:spcPct val="90000"/>
              </a:lnSpc>
              <a:defRPr/>
            </a:pPr>
            <a:r>
              <a:rPr lang="en-US" sz="4800" b="1" kern="1200" dirty="0">
                <a:solidFill>
                  <a:srgbClr val="FFFFFF"/>
                </a:solidFill>
                <a:latin typeface="Arial" charset="0"/>
                <a:ea typeface="ＭＳ Ｐゴシック" charset="0"/>
                <a:cs typeface="ＭＳ Ｐゴシック" charset="0"/>
              </a:rPr>
              <a:t>Life Transformation Groups</a:t>
            </a:r>
          </a:p>
        </p:txBody>
      </p:sp>
      <p:sp>
        <p:nvSpPr>
          <p:cNvPr id="551938" name="TextBox 13"/>
          <p:cNvSpPr txBox="1">
            <a:spLocks noChangeArrowheads="1"/>
          </p:cNvSpPr>
          <p:nvPr/>
        </p:nvSpPr>
        <p:spPr bwMode="auto">
          <a:xfrm>
            <a:off x="0" y="2281238"/>
            <a:ext cx="9144000" cy="1939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000" b="1" u="sng">
                <a:solidFill>
                  <a:srgbClr val="FFFFFF"/>
                </a:solidFill>
              </a:rPr>
              <a:t>The Commitment</a:t>
            </a:r>
            <a:r>
              <a:rPr lang="en-US" sz="4000" b="1">
                <a:solidFill>
                  <a:srgbClr val="FFFFFF"/>
                </a:solidFill>
              </a:rPr>
              <a:t>: Meet one hour a week with 1-2 others of the same sex to provide accountability in 3 areas</a:t>
            </a:r>
          </a:p>
        </p:txBody>
      </p:sp>
      <p:sp>
        <p:nvSpPr>
          <p:cNvPr id="551939" name="TextBox 13"/>
          <p:cNvSpPr txBox="1">
            <a:spLocks noChangeArrowheads="1"/>
          </p:cNvSpPr>
          <p:nvPr/>
        </p:nvSpPr>
        <p:spPr bwMode="auto">
          <a:xfrm>
            <a:off x="-25400" y="4370388"/>
            <a:ext cx="9144000" cy="1938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742950" indent="-7429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 typeface="Arial" charset="0"/>
              <a:buAutoNum type="arabicPeriod"/>
            </a:pPr>
            <a:r>
              <a:rPr lang="en-US" sz="4000" b="1">
                <a:solidFill>
                  <a:srgbClr val="FFFF00"/>
                </a:solidFill>
              </a:rPr>
              <a:t>Confess</a:t>
            </a:r>
            <a:r>
              <a:rPr lang="en-US" sz="4000" b="1">
                <a:solidFill>
                  <a:srgbClr val="FFFFFF"/>
                </a:solidFill>
              </a:rPr>
              <a:t> sin around 10 questions</a:t>
            </a:r>
          </a:p>
          <a:p>
            <a:pPr>
              <a:buFont typeface="Arial" charset="0"/>
              <a:buAutoNum type="arabicPeriod"/>
            </a:pPr>
            <a:r>
              <a:rPr lang="en-US" sz="4000" b="1">
                <a:solidFill>
                  <a:srgbClr val="FFFF00"/>
                </a:solidFill>
              </a:rPr>
              <a:t>Read</a:t>
            </a:r>
            <a:r>
              <a:rPr lang="en-US" sz="4000" b="1">
                <a:solidFill>
                  <a:srgbClr val="FFFFFF"/>
                </a:solidFill>
              </a:rPr>
              <a:t> 3 Bible chapters daily</a:t>
            </a:r>
          </a:p>
          <a:p>
            <a:pPr>
              <a:buFont typeface="Arial" charset="0"/>
              <a:buAutoNum type="arabicPeriod"/>
            </a:pPr>
            <a:r>
              <a:rPr lang="en-US" sz="4000" b="1">
                <a:solidFill>
                  <a:srgbClr val="FFFF00"/>
                </a:solidFill>
              </a:rPr>
              <a:t>Pray</a:t>
            </a:r>
            <a:r>
              <a:rPr lang="en-US" sz="4000" b="1">
                <a:solidFill>
                  <a:srgbClr val="FFFFFF"/>
                </a:solidFill>
              </a:rPr>
              <a:t> for lost friends</a:t>
            </a:r>
          </a:p>
        </p:txBody>
      </p:sp>
      <p:pic>
        <p:nvPicPr>
          <p:cNvPr id="328708" name="Picture 1" descr="Life Transformation Groups.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40400" y="104775"/>
            <a:ext cx="2540000" cy="2171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8709" name="TextBox 13"/>
          <p:cNvSpPr txBox="1">
            <a:spLocks noChangeArrowheads="1"/>
          </p:cNvSpPr>
          <p:nvPr/>
        </p:nvSpPr>
        <p:spPr bwMode="auto">
          <a:xfrm>
            <a:off x="-107950" y="6423025"/>
            <a:ext cx="9288463" cy="461963"/>
          </a:xfrm>
          <a:prstGeom prst="rect">
            <a:avLst/>
          </a:prstGeom>
          <a:noFill/>
          <a:ln w="9525">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i="1">
                <a:solidFill>
                  <a:srgbClr val="FFFFFF"/>
                </a:solidFill>
              </a:rPr>
              <a:t>Church Multiplication Associates––www.CMAResources.org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1938"/>
                                        </p:tgtEl>
                                        <p:attrNameLst>
                                          <p:attrName>style.visibility</p:attrName>
                                        </p:attrNameLst>
                                      </p:cBhvr>
                                      <p:to>
                                        <p:strVal val="visible"/>
                                      </p:to>
                                    </p:set>
                                    <p:anim calcmode="lin" valueType="num">
                                      <p:cBhvr additive="base">
                                        <p:cTn id="7" dur="500" fill="hold"/>
                                        <p:tgtEl>
                                          <p:spTgt spid="551938"/>
                                        </p:tgtEl>
                                        <p:attrNameLst>
                                          <p:attrName>ppt_x</p:attrName>
                                        </p:attrNameLst>
                                      </p:cBhvr>
                                      <p:tavLst>
                                        <p:tav tm="0">
                                          <p:val>
                                            <p:strVal val="#ppt_x"/>
                                          </p:val>
                                        </p:tav>
                                        <p:tav tm="100000">
                                          <p:val>
                                            <p:strVal val="#ppt_x"/>
                                          </p:val>
                                        </p:tav>
                                      </p:tavLst>
                                    </p:anim>
                                    <p:anim calcmode="lin" valueType="num">
                                      <p:cBhvr additive="base">
                                        <p:cTn id="8" dur="500" fill="hold"/>
                                        <p:tgtEl>
                                          <p:spTgt spid="55193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51939"/>
                                        </p:tgtEl>
                                        <p:attrNameLst>
                                          <p:attrName>style.visibility</p:attrName>
                                        </p:attrNameLst>
                                      </p:cBhvr>
                                      <p:to>
                                        <p:strVal val="visible"/>
                                      </p:to>
                                    </p:set>
                                    <p:anim calcmode="lin" valueType="num">
                                      <p:cBhvr additive="base">
                                        <p:cTn id="13" dur="500" fill="hold"/>
                                        <p:tgtEl>
                                          <p:spTgt spid="551939"/>
                                        </p:tgtEl>
                                        <p:attrNameLst>
                                          <p:attrName>ppt_x</p:attrName>
                                        </p:attrNameLst>
                                      </p:cBhvr>
                                      <p:tavLst>
                                        <p:tav tm="0">
                                          <p:val>
                                            <p:strVal val="#ppt_x"/>
                                          </p:val>
                                        </p:tav>
                                        <p:tav tm="100000">
                                          <p:val>
                                            <p:strVal val="#ppt_x"/>
                                          </p:val>
                                        </p:tav>
                                      </p:tavLst>
                                    </p:anim>
                                    <p:anim calcmode="lin" valueType="num">
                                      <p:cBhvr additive="base">
                                        <p:cTn id="14" dur="500" fill="hold"/>
                                        <p:tgtEl>
                                          <p:spTgt spid="5519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1938" grpId="0"/>
      <p:bldP spid="55193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en-US" b="1" dirty="0"/>
              <a:t>Like a good soldier, show unswerving commitment to please your superior, Jesus </a:t>
            </a:r>
            <a:br>
              <a:rPr lang="en-US" b="1" dirty="0"/>
            </a:br>
            <a:r>
              <a:rPr lang="en-US" b="1" dirty="0"/>
              <a:t>(2:3-4).</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01923203"/>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4716016" cy="6351859"/>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Endure suffering along with me, as a good soldier of Christ Jesus.  </a:t>
            </a:r>
            <a:r>
              <a:rPr lang="en-US" sz="3200" b="1" baseline="30000" dirty="0">
                <a:effectLst>
                  <a:glow rad="127000">
                    <a:schemeClr val="tx1"/>
                  </a:glow>
                </a:effectLst>
                <a:latin typeface="Arial" charset="0"/>
                <a:ea typeface="ＭＳ Ｐゴシック" charset="0"/>
                <a:cs typeface="ＭＳ Ｐゴシック" charset="0"/>
              </a:rPr>
              <a:t>4 </a:t>
            </a:r>
            <a:r>
              <a:rPr lang="en-US" sz="3200" b="1" dirty="0">
                <a:effectLst>
                  <a:glow rad="127000">
                    <a:schemeClr val="tx1"/>
                  </a:glow>
                </a:effectLst>
                <a:latin typeface="Arial" charset="0"/>
                <a:ea typeface="ＭＳ Ｐゴシック" charset="0"/>
                <a:cs typeface="ＭＳ Ｐゴシック" charset="0"/>
              </a:rPr>
              <a:t>Soldiers don’t get tied up in the affairs of civilian life, for then they cannot please the officer who enlisted them"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(2 Timothy 2:3-4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pic>
        <p:nvPicPr>
          <p:cNvPr id="3" name="Picture 2" descr="Related image">
            <a:extLst>
              <a:ext uri="{FF2B5EF4-FFF2-40B4-BE49-F238E27FC236}">
                <a16:creationId xmlns:a16="http://schemas.microsoft.com/office/drawing/2014/main" id="{FEE9C233-5899-9948-A0AB-74EB0F6685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636" r="7639"/>
          <a:stretch/>
        </p:blipFill>
        <p:spPr bwMode="auto">
          <a:xfrm>
            <a:off x="5004048" y="-31079"/>
            <a:ext cx="410445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1694492"/>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8" name="Rectangle 3"/>
          <p:cNvSpPr>
            <a:spLocks noGrp="1" noChangeArrowheads="1"/>
          </p:cNvSpPr>
          <p:nvPr>
            <p:ph type="title" idx="4294967295"/>
          </p:nvPr>
        </p:nvSpPr>
        <p:spPr>
          <a:xfrm>
            <a:off x="0" y="332656"/>
            <a:ext cx="4067944" cy="1371600"/>
          </a:xfrm>
          <a:noFill/>
          <a:ln>
            <a:noFill/>
          </a:ln>
        </p:spPr>
        <p:txBody>
          <a:bodyPr vert="horz" wrap="square" lIns="91427" tIns="45714" rIns="91427" bIns="45714" numCol="1" anchor="ctr" anchorCtr="0" compatLnSpc="1">
            <a:prstTxWarp prst="textNoShape">
              <a:avLst/>
            </a:prstTxWarp>
          </a:bodyPr>
          <a:lstStyle/>
          <a:p>
            <a:pPr eaLnBrk="1" hangingPunct="1"/>
            <a:r>
              <a:rPr lang="en-US" sz="5400" b="1" dirty="0">
                <a:gradFill>
                  <a:gsLst>
                    <a:gs pos="0">
                      <a:srgbClr val="FF0000"/>
                    </a:gs>
                    <a:gs pos="100000">
                      <a:schemeClr val="tx1"/>
                    </a:gs>
                  </a:gsLst>
                  <a:lin ang="5400000" scaled="1"/>
                </a:gradFill>
                <a:effectLst/>
                <a:latin typeface="Arial" charset="0"/>
                <a:ea typeface="ＭＳ Ｐゴシック" charset="0"/>
              </a:rPr>
              <a:t>Roman Soldiers</a:t>
            </a:r>
          </a:p>
        </p:txBody>
      </p:sp>
      <p:pic>
        <p:nvPicPr>
          <p:cNvPr id="676866" name="Picture 2" descr="Related image">
            <a:extLst>
              <a:ext uri="{FF2B5EF4-FFF2-40B4-BE49-F238E27FC236}">
                <a16:creationId xmlns:a16="http://schemas.microsoft.com/office/drawing/2014/main" id="{38129969-7963-3841-95D4-6947431338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79265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4170318"/>
      </p:ext>
    </p:extLst>
  </p:cSld>
  <p:clrMapOvr>
    <a:masterClrMapping/>
  </p:clrMapOvr>
  <p:transition>
    <p:diamond/>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en-US" b="1" dirty="0"/>
              <a:t>Like a successful athlete, </a:t>
            </a:r>
            <a:br>
              <a:rPr lang="en-US" b="1" dirty="0"/>
            </a:br>
            <a:r>
              <a:rPr lang="en-US" b="1" dirty="0"/>
              <a:t>obey the rules in God's Word (2:5).</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28898701"/>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0738" name="Picture 2">
            <a:extLst>
              <a:ext uri="{FF2B5EF4-FFF2-40B4-BE49-F238E27FC236}">
                <a16:creationId xmlns:a16="http://schemas.microsoft.com/office/drawing/2014/main" id="{13D99E7D-ADF5-6342-A1F0-A4A6C115DF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2" y="1010716"/>
            <a:ext cx="9161388" cy="5733256"/>
          </a:xfrm>
          <a:prstGeom prst="rect">
            <a:avLst/>
          </a:prstGeom>
          <a:noFill/>
          <a:extLst>
            <a:ext uri="{909E8E84-426E-40DD-AFC4-6F175D3DCCD1}">
              <a14:hiddenFill xmlns:a14="http://schemas.microsoft.com/office/drawing/2010/main">
                <a:solidFill>
                  <a:srgbClr val="FFFFFF"/>
                </a:solidFill>
              </a14:hiddenFill>
            </a:ext>
          </a:extLst>
        </p:spPr>
      </p:pic>
      <p:sp>
        <p:nvSpPr>
          <p:cNvPr id="101378" name="Rectangle 2"/>
          <p:cNvSpPr>
            <a:spLocks noChangeArrowheads="1"/>
          </p:cNvSpPr>
          <p:nvPr/>
        </p:nvSpPr>
        <p:spPr bwMode="auto">
          <a:xfrm>
            <a:off x="514350" y="909638"/>
            <a:ext cx="8629650" cy="954087"/>
          </a:xfrm>
          <a:prstGeom prst="rect">
            <a:avLst/>
          </a:prstGeom>
          <a:noFill/>
          <a:ln w="9525">
            <a:noFill/>
            <a:miter lim="800000"/>
            <a:headEnd/>
            <a:tailEnd/>
          </a:ln>
          <a:effectLst/>
        </p:spPr>
        <p:txBody>
          <a:bodyPr>
            <a:spAutoFit/>
          </a:bodyPr>
          <a:lstStyle/>
          <a:p>
            <a:pPr lvl="1" indent="-457200" eaLnBrk="1" hangingPunct="1">
              <a:defRPr/>
            </a:pPr>
            <a:r>
              <a:rPr lang="en-GB" altLang="zh-CN" sz="2800" b="1" dirty="0">
                <a:effectLst>
                  <a:outerShdw blurRad="50800" dist="88900" dir="2700000" algn="tl" rotWithShape="0">
                    <a:srgbClr val="000000"/>
                  </a:outerShdw>
                </a:effectLst>
                <a:ea typeface="宋体" charset="0"/>
                <a:cs typeface="宋体" charset="0"/>
              </a:rPr>
              <a:t>2. </a:t>
            </a:r>
            <a:r>
              <a:rPr lang="en-GB" sz="2800" b="1" dirty="0">
                <a:effectLst>
                  <a:outerShdw blurRad="50800" dist="88900" dir="2700000" algn="tl" rotWithShape="0">
                    <a:srgbClr val="000000"/>
                  </a:outerShdw>
                </a:effectLst>
                <a:ea typeface="宋体" charset="0"/>
                <a:cs typeface="宋体" charset="0"/>
              </a:rPr>
              <a:t>Athlete </a:t>
            </a:r>
            <a:r>
              <a:rPr lang="en-GB" sz="2800" b="1" i="1" dirty="0">
                <a:effectLst>
                  <a:outerShdw blurRad="50800" dist="88900" dir="2700000" algn="tl" rotWithShape="0">
                    <a:srgbClr val="000000"/>
                  </a:outerShdw>
                </a:effectLst>
                <a:ea typeface="宋体" charset="0"/>
                <a:cs typeface="宋体" charset="0"/>
              </a:rPr>
              <a:t>(2:5)</a:t>
            </a:r>
            <a:r>
              <a:rPr lang="en-GB" sz="2800" b="1" dirty="0">
                <a:effectLst>
                  <a:outerShdw blurRad="50800" dist="88900" dir="2700000" algn="tl" rotWithShape="0">
                    <a:srgbClr val="000000"/>
                  </a:outerShdw>
                </a:effectLst>
                <a:ea typeface="宋体" charset="0"/>
                <a:cs typeface="宋体" charset="0"/>
              </a:rPr>
              <a:t> – An athlete has to </a:t>
            </a:r>
            <a:r>
              <a:rPr lang="en-GB" sz="2800" b="1" dirty="0">
                <a:solidFill>
                  <a:srgbClr val="FFFF00"/>
                </a:solidFill>
                <a:effectLst>
                  <a:outerShdw blurRad="50800" dist="88900" dir="2700000" algn="tl" rotWithShape="0">
                    <a:srgbClr val="000000"/>
                  </a:outerShdw>
                </a:effectLst>
                <a:ea typeface="宋体" charset="0"/>
                <a:cs typeface="宋体" charset="0"/>
              </a:rPr>
              <a:t>follow the rules</a:t>
            </a:r>
            <a:r>
              <a:rPr lang="en-GB" sz="2800" b="1" dirty="0">
                <a:effectLst>
                  <a:outerShdw blurRad="50800" dist="88900" dir="2700000" algn="tl" rotWithShape="0">
                    <a:srgbClr val="000000"/>
                  </a:outerShdw>
                </a:effectLst>
                <a:ea typeface="宋体" charset="0"/>
                <a:cs typeface="宋体" charset="0"/>
              </a:rPr>
              <a:t> to win the</a:t>
            </a:r>
            <a:r>
              <a:rPr lang="en-GB" altLang="zh-CN" sz="2800" b="1" dirty="0">
                <a:effectLst>
                  <a:outerShdw blurRad="50800" dist="88900" dir="2700000" algn="tl" rotWithShape="0">
                    <a:srgbClr val="000000"/>
                  </a:outerShdw>
                </a:effectLst>
                <a:ea typeface="宋体" charset="0"/>
                <a:cs typeface="宋体" charset="0"/>
              </a:rPr>
              <a:t> </a:t>
            </a:r>
            <a:r>
              <a:rPr lang="en-GB" sz="2800" b="1" dirty="0">
                <a:effectLst>
                  <a:outerShdw blurRad="50800" dist="88900" dir="2700000" algn="tl" rotWithShape="0">
                    <a:srgbClr val="000000"/>
                  </a:outerShdw>
                </a:effectLst>
                <a:ea typeface="宋体" charset="0"/>
                <a:cs typeface="宋体" charset="0"/>
              </a:rPr>
              <a:t>race.</a:t>
            </a:r>
            <a:endParaRPr lang="en-GB" altLang="zh-CN" sz="2800" b="1" dirty="0">
              <a:effectLst>
                <a:outerShdw blurRad="50800" dist="88900" dir="2700000" algn="tl" rotWithShape="0">
                  <a:srgbClr val="000000"/>
                </a:outerShdw>
              </a:effectLst>
              <a:ea typeface="宋体" charset="0"/>
              <a:cs typeface="宋体" charset="0"/>
            </a:endParaRPr>
          </a:p>
        </p:txBody>
      </p:sp>
      <p:sp>
        <p:nvSpPr>
          <p:cNvPr id="351236" name="WordArt 7"/>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a:r>
              <a:rPr lang="en-US" sz="3600" kern="1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2 Timothy</a:t>
            </a:r>
          </a:p>
        </p:txBody>
      </p:sp>
      <p:sp>
        <p:nvSpPr>
          <p:cNvPr id="2" name="Title 1"/>
          <p:cNvSpPr>
            <a:spLocks noGrp="1"/>
          </p:cNvSpPr>
          <p:nvPr>
            <p:ph type="title" idx="4294967295"/>
          </p:nvPr>
        </p:nvSpPr>
        <p:spPr>
          <a:xfrm>
            <a:off x="1692275" y="-9525"/>
            <a:ext cx="7451725" cy="774700"/>
          </a:xfrm>
        </p:spPr>
        <p:txBody>
          <a:bodyPr/>
          <a:lstStyle/>
          <a:p>
            <a:pPr algn="l">
              <a:defRPr/>
            </a:pPr>
            <a:r>
              <a:rPr lang="en-GB" sz="2800" b="1" dirty="0">
                <a:solidFill>
                  <a:srgbClr val="FFFFFF"/>
                </a:solidFill>
                <a:effectLst>
                  <a:outerShdw blurRad="38100" dist="38100" dir="2700000" algn="tl" rotWithShape="0">
                    <a:srgbClr val="000000"/>
                  </a:outerShdw>
                </a:effectLst>
                <a:latin typeface="Arial"/>
                <a:ea typeface="ＭＳ Ｐゴシック"/>
                <a:cs typeface="Arial"/>
              </a:rPr>
              <a:t>Characteristics of Faithfulness</a:t>
            </a:r>
            <a:endParaRPr lang="en-US" sz="2800" dirty="0">
              <a:latin typeface="Arial"/>
              <a:cs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en-US" b="1" dirty="0"/>
              <a:t>Like a diligent farmer, have the joy of spiritual fruit like Jesus after he was raised (2:6-13).</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06039117"/>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1" name="Picture 3" descr="j028029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4813" y="1993900"/>
            <a:ext cx="2738437" cy="3624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3282" name="Picture 4" descr="j025043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946775" y="1939925"/>
            <a:ext cx="3197225" cy="3878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3283" name="Picture 5" descr="j025042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152775" y="1676400"/>
            <a:ext cx="2790825" cy="4284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426" name="Rectangle 2"/>
          <p:cNvSpPr>
            <a:spLocks noChangeArrowheads="1"/>
          </p:cNvSpPr>
          <p:nvPr/>
        </p:nvSpPr>
        <p:spPr bwMode="auto">
          <a:xfrm>
            <a:off x="468313" y="836613"/>
            <a:ext cx="8675687" cy="954087"/>
          </a:xfrm>
          <a:prstGeom prst="rect">
            <a:avLst/>
          </a:prstGeom>
          <a:noFill/>
          <a:ln w="9525">
            <a:noFill/>
            <a:miter lim="800000"/>
            <a:headEnd/>
            <a:tailEnd/>
          </a:ln>
          <a:effectLst/>
        </p:spPr>
        <p:txBody>
          <a:bodyPr>
            <a:spAutoFit/>
          </a:bodyPr>
          <a:lstStyle/>
          <a:p>
            <a:pPr lvl="1" indent="-457200" eaLnBrk="1" hangingPunct="1">
              <a:defRPr/>
            </a:pPr>
            <a:r>
              <a:rPr lang="en-GB" altLang="zh-CN" sz="2800" b="1" dirty="0">
                <a:effectLst>
                  <a:outerShdw blurRad="50800" dist="76200" dir="2700000" algn="tl" rotWithShape="0">
                    <a:srgbClr val="000000"/>
                  </a:outerShdw>
                </a:effectLst>
                <a:ea typeface="宋体" charset="0"/>
                <a:cs typeface="宋体" charset="0"/>
              </a:rPr>
              <a:t>3. </a:t>
            </a:r>
            <a:r>
              <a:rPr lang="en-GB" sz="2800" b="1" dirty="0">
                <a:effectLst>
                  <a:outerShdw blurRad="50800" dist="76200" dir="2700000" algn="tl" rotWithShape="0">
                    <a:srgbClr val="000000"/>
                  </a:outerShdw>
                </a:effectLst>
                <a:ea typeface="宋体" charset="0"/>
                <a:cs typeface="宋体" charset="0"/>
              </a:rPr>
              <a:t>Farmer </a:t>
            </a:r>
            <a:r>
              <a:rPr lang="en-GB" sz="2800" b="1" i="1" dirty="0">
                <a:effectLst>
                  <a:outerShdw blurRad="50800" dist="76200" dir="2700000" algn="tl" rotWithShape="0">
                    <a:srgbClr val="000000"/>
                  </a:outerShdw>
                </a:effectLst>
                <a:ea typeface="宋体" charset="0"/>
                <a:cs typeface="宋体" charset="0"/>
              </a:rPr>
              <a:t>(2:6-13)</a:t>
            </a:r>
            <a:r>
              <a:rPr lang="en-GB" sz="2800" b="1" dirty="0">
                <a:effectLst>
                  <a:outerShdw blurRad="50800" dist="76200" dir="2700000" algn="tl" rotWithShape="0">
                    <a:srgbClr val="000000"/>
                  </a:outerShdw>
                </a:effectLst>
                <a:ea typeface="宋体" charset="0"/>
                <a:cs typeface="宋体" charset="0"/>
              </a:rPr>
              <a:t> – A farmer must </a:t>
            </a:r>
            <a:r>
              <a:rPr lang="en-GB" sz="2800" b="1" dirty="0">
                <a:solidFill>
                  <a:srgbClr val="FFFF00"/>
                </a:solidFill>
                <a:effectLst>
                  <a:outerShdw blurRad="50800" dist="76200" dir="2700000" algn="tl" rotWithShape="0">
                    <a:srgbClr val="000000"/>
                  </a:outerShdw>
                </a:effectLst>
                <a:ea typeface="宋体" charset="0"/>
                <a:cs typeface="宋体" charset="0"/>
              </a:rPr>
              <a:t>work hard </a:t>
            </a:r>
            <a:br>
              <a:rPr lang="en-GB" sz="2800" b="1" dirty="0">
                <a:effectLst>
                  <a:outerShdw blurRad="50800" dist="76200" dir="2700000" algn="tl" rotWithShape="0">
                    <a:srgbClr val="000000"/>
                  </a:outerShdw>
                </a:effectLst>
                <a:ea typeface="宋体" charset="0"/>
                <a:cs typeface="宋体" charset="0"/>
              </a:rPr>
            </a:br>
            <a:r>
              <a:rPr lang="en-GB" sz="2800" b="1" dirty="0">
                <a:effectLst>
                  <a:outerShdw blurRad="50800" dist="76200" dir="2700000" algn="tl" rotWithShape="0">
                    <a:srgbClr val="000000"/>
                  </a:outerShdw>
                </a:effectLst>
                <a:ea typeface="宋体" charset="0"/>
                <a:cs typeface="宋体" charset="0"/>
              </a:rPr>
              <a:t>to achieve a good harvest.</a:t>
            </a:r>
            <a:endParaRPr lang="en-GB" altLang="zh-CN" sz="2800" b="1" dirty="0">
              <a:effectLst>
                <a:outerShdw blurRad="50800" dist="76200" dir="2700000" algn="tl" rotWithShape="0">
                  <a:srgbClr val="000000"/>
                </a:outerShdw>
              </a:effectLst>
              <a:ea typeface="宋体" charset="0"/>
              <a:cs typeface="宋体" charset="0"/>
            </a:endParaRPr>
          </a:p>
        </p:txBody>
      </p:sp>
      <p:sp>
        <p:nvSpPr>
          <p:cNvPr id="353285" name="WordArt 7"/>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a:r>
              <a:rPr lang="en-US" sz="3600" kern="1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2 Timothy</a:t>
            </a:r>
          </a:p>
        </p:txBody>
      </p:sp>
      <p:sp>
        <p:nvSpPr>
          <p:cNvPr id="3" name="Title 2"/>
          <p:cNvSpPr>
            <a:spLocks noGrp="1"/>
          </p:cNvSpPr>
          <p:nvPr>
            <p:ph type="title" idx="4294967295"/>
          </p:nvPr>
        </p:nvSpPr>
        <p:spPr>
          <a:xfrm>
            <a:off x="781050" y="44450"/>
            <a:ext cx="8686800" cy="703263"/>
          </a:xfrm>
        </p:spPr>
        <p:txBody>
          <a:bodyPr/>
          <a:lstStyle/>
          <a:p>
            <a:pPr algn="r">
              <a:defRPr/>
            </a:pPr>
            <a:r>
              <a:rPr lang="en-US" sz="2800" b="1" dirty="0"/>
              <a:t>Characteristics of Faithfulness</a:t>
            </a:r>
          </a:p>
        </p:txBody>
      </p:sp>
      <p:sp>
        <p:nvSpPr>
          <p:cNvPr id="9" name="Rectangle 2"/>
          <p:cNvSpPr>
            <a:spLocks noChangeArrowheads="1"/>
          </p:cNvSpPr>
          <p:nvPr/>
        </p:nvSpPr>
        <p:spPr bwMode="auto">
          <a:xfrm>
            <a:off x="179388" y="5895975"/>
            <a:ext cx="8785225" cy="954088"/>
          </a:xfrm>
          <a:prstGeom prst="rect">
            <a:avLst/>
          </a:prstGeom>
          <a:noFill/>
          <a:ln w="9525">
            <a:noFill/>
            <a:miter lim="800000"/>
            <a:headEnd/>
            <a:tailEnd/>
          </a:ln>
          <a:effectLst/>
        </p:spPr>
        <p:txBody>
          <a:bodyPr>
            <a:spAutoFit/>
          </a:bodyPr>
          <a:lstStyle/>
          <a:p>
            <a:pPr algn="ctr" eaLnBrk="1" hangingPunct="1">
              <a:defRPr/>
            </a:pPr>
            <a:r>
              <a:rPr lang="en-GB" altLang="zh-CN" sz="2800" b="1" dirty="0">
                <a:effectLst>
                  <a:outerShdw blurRad="50800" dist="76200" dir="2700000" algn="tl" rotWithShape="0">
                    <a:srgbClr val="000000"/>
                  </a:outerShdw>
                </a:effectLst>
                <a:ea typeface="宋体" charset="0"/>
                <a:cs typeface="宋体" charset="0"/>
              </a:rPr>
              <a:t>F</a:t>
            </a:r>
            <a:r>
              <a:rPr lang="en-GB" sz="2800" b="1" dirty="0">
                <a:effectLst>
                  <a:outerShdw blurRad="50800" dist="76200" dir="2700000" algn="tl" rotWithShape="0">
                    <a:srgbClr val="000000"/>
                  </a:outerShdw>
                </a:effectLst>
                <a:ea typeface="宋体" charset="0"/>
                <a:cs typeface="宋体" charset="0"/>
              </a:rPr>
              <a:t>aithfulness </a:t>
            </a:r>
            <a:r>
              <a:rPr lang="en-GB" altLang="zh-CN" sz="2800" b="1" dirty="0">
                <a:effectLst>
                  <a:outerShdw blurRad="50800" dist="76200" dir="2700000" algn="tl" rotWithShape="0">
                    <a:srgbClr val="000000"/>
                  </a:outerShdw>
                </a:effectLst>
                <a:ea typeface="宋体" charset="0"/>
                <a:cs typeface="宋体" charset="0"/>
              </a:rPr>
              <a:t>=</a:t>
            </a:r>
            <a:r>
              <a:rPr lang="en-GB" sz="2800" b="1" dirty="0">
                <a:effectLst>
                  <a:outerShdw blurRad="50800" dist="76200" dir="2700000" algn="tl" rotWithShape="0">
                    <a:srgbClr val="000000"/>
                  </a:outerShdw>
                </a:effectLst>
                <a:ea typeface="宋体" charset="0"/>
                <a:cs typeface="宋体" charset="0"/>
              </a:rPr>
              <a:t> loyal to Christ, our</a:t>
            </a:r>
            <a:r>
              <a:rPr lang="en-GB" altLang="zh-CN" sz="2800" b="1" dirty="0">
                <a:effectLst>
                  <a:outerShdw blurRad="50800" dist="76200" dir="2700000" algn="tl" rotWithShape="0">
                    <a:srgbClr val="000000"/>
                  </a:outerShdw>
                </a:effectLst>
                <a:ea typeface="宋体" charset="0"/>
                <a:cs typeface="宋体" charset="0"/>
              </a:rPr>
              <a:t> c</a:t>
            </a:r>
            <a:r>
              <a:rPr lang="en-GB" sz="2800" b="1" dirty="0">
                <a:effectLst>
                  <a:outerShdw blurRad="50800" dist="76200" dir="2700000" algn="tl" rotWithShape="0">
                    <a:srgbClr val="000000"/>
                  </a:outerShdw>
                </a:effectLst>
                <a:ea typeface="宋体" charset="0"/>
                <a:cs typeface="宋体" charset="0"/>
              </a:rPr>
              <a:t>ommander,</a:t>
            </a:r>
            <a:r>
              <a:rPr lang="en-GB" altLang="zh-CN" sz="2800" b="1" dirty="0">
                <a:effectLst>
                  <a:outerShdw blurRad="50800" dist="76200" dir="2700000" algn="tl" rotWithShape="0">
                    <a:srgbClr val="000000"/>
                  </a:outerShdw>
                </a:effectLst>
                <a:ea typeface="宋体" charset="0"/>
                <a:cs typeface="宋体" charset="0"/>
              </a:rPr>
              <a:t> </a:t>
            </a:r>
            <a:br>
              <a:rPr lang="en-GB" altLang="zh-CN" sz="2800" b="1" dirty="0">
                <a:effectLst>
                  <a:outerShdw blurRad="50800" dist="76200" dir="2700000" algn="tl" rotWithShape="0">
                    <a:srgbClr val="000000"/>
                  </a:outerShdw>
                </a:effectLst>
                <a:ea typeface="宋体" charset="0"/>
                <a:cs typeface="宋体" charset="0"/>
              </a:rPr>
            </a:br>
            <a:r>
              <a:rPr lang="en-GB" altLang="zh-CN" sz="2800" b="1" dirty="0">
                <a:effectLst>
                  <a:outerShdw blurRad="50800" dist="76200" dir="2700000" algn="tl" rotWithShape="0">
                    <a:srgbClr val="000000"/>
                  </a:outerShdw>
                </a:effectLst>
                <a:ea typeface="宋体" charset="0"/>
                <a:cs typeface="宋体" charset="0"/>
              </a:rPr>
              <a:t>to </a:t>
            </a:r>
            <a:r>
              <a:rPr lang="en-GB" sz="2800" b="1" dirty="0">
                <a:effectLst>
                  <a:outerShdw blurRad="50800" dist="76200" dir="2700000" algn="tl" rotWithShape="0">
                    <a:srgbClr val="000000"/>
                  </a:outerShdw>
                </a:effectLst>
                <a:ea typeface="宋体" charset="0"/>
                <a:cs typeface="宋体" charset="0"/>
              </a:rPr>
              <a:t>follow the law of God and work hard</a:t>
            </a:r>
            <a:endParaRPr lang="en-US" sz="2800" b="1" dirty="0">
              <a:effectLst>
                <a:outerShdw blurRad="50800" dist="76200" dir="2700000" algn="tl" rotWithShape="0">
                  <a:srgbClr val="000000"/>
                </a:outerShdw>
              </a:effectLst>
              <a:ea typeface="宋体" charset="0"/>
              <a:cs typeface="宋体"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linds(horizontal)">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1B302D-334E-F24D-A3B8-E1B66F28C0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
        <p:nvSpPr>
          <p:cNvPr id="2" name="Rectangle 1">
            <a:extLst>
              <a:ext uri="{FF2B5EF4-FFF2-40B4-BE49-F238E27FC236}">
                <a16:creationId xmlns:a16="http://schemas.microsoft.com/office/drawing/2014/main" id="{8E5275A7-E6EC-5B46-A70B-CEA94A2F36E0}"/>
              </a:ext>
            </a:extLst>
          </p:cNvPr>
          <p:cNvSpPr/>
          <p:nvPr/>
        </p:nvSpPr>
        <p:spPr>
          <a:xfrm>
            <a:off x="0" y="633646"/>
            <a:ext cx="9143999" cy="646331"/>
          </a:xfrm>
          <a:prstGeom prst="rect">
            <a:avLst/>
          </a:prstGeom>
          <a:solidFill>
            <a:srgbClr val="002060"/>
          </a:solidFill>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2 Timothy 2:11–13 (NIV) </a:t>
            </a:r>
            <a:endPar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endParaRPr>
          </a:p>
        </p:txBody>
      </p:sp>
      <p:sp>
        <p:nvSpPr>
          <p:cNvPr id="3" name="Rectangle 2">
            <a:extLst>
              <a:ext uri="{FF2B5EF4-FFF2-40B4-BE49-F238E27FC236}">
                <a16:creationId xmlns:a16="http://schemas.microsoft.com/office/drawing/2014/main" id="{EA7D1211-406F-B94A-950A-4BDE055331CF}"/>
              </a:ext>
            </a:extLst>
          </p:cNvPr>
          <p:cNvSpPr/>
          <p:nvPr/>
        </p:nvSpPr>
        <p:spPr>
          <a:xfrm>
            <a:off x="0" y="1535335"/>
            <a:ext cx="9144000" cy="4524315"/>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SG" sz="36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11 </a:t>
            </a:r>
            <a: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Here is a trustworthy saying: </a:t>
            </a:r>
            <a:b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If we died with him, </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we will also live with him;</a:t>
            </a:r>
            <a:b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SG" sz="36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12 </a:t>
            </a:r>
            <a: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if we endure, </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we will also reign with him. </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If we disown him, he will also disown us;</a:t>
            </a:r>
            <a:b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SG" sz="36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13 </a:t>
            </a:r>
            <a: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if we are faithless, he remains faithful, for he cannot disown himself.</a:t>
            </a:r>
          </a:p>
        </p:txBody>
      </p:sp>
    </p:spTree>
    <p:extLst>
      <p:ext uri="{BB962C8B-B14F-4D97-AF65-F5344CB8AC3E}">
        <p14:creationId xmlns:p14="http://schemas.microsoft.com/office/powerpoint/2010/main" val="1484039832"/>
      </p:ext>
    </p:extLst>
  </p:cSld>
  <p:clrMapOvr>
    <a:masterClrMapping/>
  </p:clrMapOvr>
  <p:transition spd="med">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738487-78DF-694F-8754-E06CEDA514B3}"/>
              </a:ext>
            </a:extLst>
          </p:cNvPr>
          <p:cNvPicPr>
            <a:picLocks noChangeAspect="1"/>
          </p:cNvPicPr>
          <p:nvPr/>
        </p:nvPicPr>
        <p:blipFill>
          <a:blip r:embed="rId3"/>
          <a:stretch>
            <a:fillRect/>
          </a:stretch>
        </p:blipFill>
        <p:spPr>
          <a:xfrm>
            <a:off x="394786" y="0"/>
            <a:ext cx="8354428" cy="6858000"/>
          </a:xfrm>
          <a:prstGeom prst="rect">
            <a:avLst/>
          </a:prstGeom>
        </p:spPr>
      </p:pic>
      <p:sp>
        <p:nvSpPr>
          <p:cNvPr id="900098" name="Rectangle 2"/>
          <p:cNvSpPr>
            <a:spLocks noGrp="1" noChangeArrowheads="1"/>
          </p:cNvSpPr>
          <p:nvPr>
            <p:ph type="ctrTitle"/>
          </p:nvPr>
        </p:nvSpPr>
        <p:spPr>
          <a:xfrm>
            <a:off x="1547664" y="764704"/>
            <a:ext cx="7272808" cy="1368152"/>
          </a:xfrm>
          <a:solidFill>
            <a:schemeClr val="bg1"/>
          </a:solidFill>
          <a:effectLst/>
        </p:spPr>
        <p:txBody>
          <a:bodyPr/>
          <a:lstStyle/>
          <a:p>
            <a:pPr algn="l">
              <a:defRPr/>
            </a:pPr>
            <a:r>
              <a:rPr lang="en-US" sz="3600" b="1" dirty="0">
                <a:solidFill>
                  <a:schemeClr val="tx2"/>
                </a:solidFill>
                <a:effectLst>
                  <a:glow rad="127000">
                    <a:schemeClr val="bg1"/>
                  </a:glow>
                </a:effectLst>
                <a:latin typeface="Arial" charset="0"/>
                <a:ea typeface="ＭＳ Ｐゴシック" charset="0"/>
                <a:cs typeface="ＭＳ Ｐゴシック" charset="0"/>
              </a:rPr>
              <a:t>Crosses Replaced with Islamic Symbols to Make them Feel More at Ease</a:t>
            </a:r>
          </a:p>
        </p:txBody>
      </p:sp>
      <p:sp>
        <p:nvSpPr>
          <p:cNvPr id="5" name="Rectangle 2">
            <a:extLst>
              <a:ext uri="{FF2B5EF4-FFF2-40B4-BE49-F238E27FC236}">
                <a16:creationId xmlns:a16="http://schemas.microsoft.com/office/drawing/2014/main" id="{63FCF499-983D-D041-AD79-674B07E6CE9D}"/>
              </a:ext>
            </a:extLst>
          </p:cNvPr>
          <p:cNvSpPr txBox="1">
            <a:spLocks noChangeArrowheads="1"/>
          </p:cNvSpPr>
          <p:nvPr/>
        </p:nvSpPr>
        <p:spPr bwMode="auto">
          <a:xfrm>
            <a:off x="4499992" y="1769247"/>
            <a:ext cx="4644008" cy="507625"/>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kern="0" dirty="0">
                <a:solidFill>
                  <a:schemeClr val="tx2"/>
                </a:solidFill>
                <a:effectLst>
                  <a:glow rad="127000">
                    <a:schemeClr val="bg1"/>
                  </a:glow>
                </a:effectLst>
                <a:latin typeface="Arial" charset="0"/>
                <a:ea typeface="ＭＳ Ｐゴシック" charset="0"/>
                <a:cs typeface="ＭＳ Ｐゴシック" charset="0"/>
              </a:rPr>
              <a:t>22 August 2019</a:t>
            </a:r>
          </a:p>
        </p:txBody>
      </p:sp>
    </p:spTree>
    <p:extLst>
      <p:ext uri="{BB962C8B-B14F-4D97-AF65-F5344CB8AC3E}">
        <p14:creationId xmlns:p14="http://schemas.microsoft.com/office/powerpoint/2010/main" val="761947302"/>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en-US" b="1" dirty="0"/>
              <a:t>Like an unashamed workman, fight heresy with Scripture—not human words (2:14-19).</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04054660"/>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ECEADD"/>
        </a:solidFill>
        <a:effectLst/>
      </p:bgPr>
    </p:bg>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88AA7265-55E3-F64D-94D0-52AC026128AB}"/>
              </a:ext>
            </a:extLst>
          </p:cNvPr>
          <p:cNvSpPr txBox="1">
            <a:spLocks/>
          </p:cNvSpPr>
          <p:nvPr/>
        </p:nvSpPr>
        <p:spPr bwMode="auto">
          <a:xfrm>
            <a:off x="0" y="0"/>
            <a:ext cx="9144000" cy="61917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r>
              <a:rPr lang="en-US" sz="2400" b="1" kern="0" dirty="0">
                <a:solidFill>
                  <a:srgbClr val="5B5A47"/>
                </a:solidFill>
                <a:latin typeface="Arial" panose="020B0604020202020204" pitchFamily="34" charset="0"/>
                <a:cs typeface="Arial" panose="020B0604020202020204" pitchFamily="34" charset="0"/>
              </a:rPr>
              <a:t>DO YOUR BEST TO PRESENT YOURSELF TO</a:t>
            </a:r>
            <a:br>
              <a:rPr lang="en-US" sz="2400" b="1" kern="0" dirty="0">
                <a:solidFill>
                  <a:srgbClr val="5B5A47"/>
                </a:solidFill>
                <a:latin typeface="Arial" panose="020B0604020202020204" pitchFamily="34" charset="0"/>
                <a:cs typeface="Arial" panose="020B0604020202020204" pitchFamily="34" charset="0"/>
              </a:rPr>
            </a:br>
            <a:r>
              <a:rPr lang="en-US" sz="9600" b="1" kern="0" dirty="0">
                <a:solidFill>
                  <a:srgbClr val="CC5549"/>
                </a:solidFill>
                <a:latin typeface="Arial" panose="020B0604020202020204" pitchFamily="34" charset="0"/>
                <a:cs typeface="Arial" panose="020B0604020202020204" pitchFamily="34" charset="0"/>
              </a:rPr>
              <a:t>GOD</a:t>
            </a:r>
            <a:br>
              <a:rPr lang="en-US" sz="2400" b="1" kern="0" dirty="0">
                <a:latin typeface="Arial" panose="020B0604020202020204" pitchFamily="34" charset="0"/>
                <a:cs typeface="Arial" panose="020B0604020202020204" pitchFamily="34" charset="0"/>
              </a:rPr>
            </a:br>
            <a:r>
              <a:rPr lang="en-US" sz="2400" b="1" kern="0" dirty="0">
                <a:latin typeface="Arial" panose="020B0604020202020204" pitchFamily="34" charset="0"/>
                <a:cs typeface="Arial" panose="020B0604020202020204" pitchFamily="34" charset="0"/>
              </a:rPr>
              <a:t>AS ONE APPROVED </a:t>
            </a:r>
            <a:br>
              <a:rPr lang="en-US" sz="2400" b="1" kern="0" dirty="0">
                <a:latin typeface="Arial" panose="020B0604020202020204" pitchFamily="34" charset="0"/>
                <a:cs typeface="Arial" panose="020B0604020202020204" pitchFamily="34" charset="0"/>
              </a:rPr>
            </a:br>
            <a:r>
              <a:rPr lang="en-US" sz="4000" b="1" kern="0" dirty="0">
                <a:solidFill>
                  <a:srgbClr val="83B7AA"/>
                </a:solidFill>
                <a:latin typeface="Arial" panose="020B0604020202020204" pitchFamily="34" charset="0"/>
                <a:cs typeface="Arial" panose="020B0604020202020204" pitchFamily="34" charset="0"/>
              </a:rPr>
              <a:t>A WORKER</a:t>
            </a:r>
            <a:br>
              <a:rPr lang="en-US" sz="2400" b="1" kern="0" dirty="0">
                <a:latin typeface="Arial" panose="020B0604020202020204" pitchFamily="34" charset="0"/>
                <a:cs typeface="Arial" panose="020B0604020202020204" pitchFamily="34" charset="0"/>
              </a:rPr>
            </a:br>
            <a:r>
              <a:rPr lang="en-US" sz="2400" kern="0" dirty="0">
                <a:latin typeface="Arial Narrow" panose="020B0604020202020204" pitchFamily="34" charset="0"/>
                <a:cs typeface="Arial Narrow" panose="020B0604020202020204" pitchFamily="34" charset="0"/>
              </a:rPr>
              <a:t>WHO HAS NO NEED</a:t>
            </a:r>
            <a:br>
              <a:rPr lang="en-US" sz="2400" b="1" kern="0" dirty="0">
                <a:latin typeface="Arial" panose="020B0604020202020204" pitchFamily="34" charset="0"/>
                <a:cs typeface="Arial" panose="020B0604020202020204" pitchFamily="34" charset="0"/>
              </a:rPr>
            </a:br>
            <a:r>
              <a:rPr lang="en-US" sz="3200" b="1" kern="0" dirty="0">
                <a:solidFill>
                  <a:srgbClr val="5B5A47"/>
                </a:solidFill>
                <a:latin typeface="Arial" panose="020B0604020202020204" pitchFamily="34" charset="0"/>
                <a:cs typeface="Arial" panose="020B0604020202020204" pitchFamily="34" charset="0"/>
              </a:rPr>
              <a:t>TO BE ASHAMED</a:t>
            </a:r>
            <a:br>
              <a:rPr lang="en-US" sz="2400" b="1" kern="0" dirty="0">
                <a:latin typeface="Arial" panose="020B0604020202020204" pitchFamily="34" charset="0"/>
                <a:cs typeface="Arial" panose="020B0604020202020204" pitchFamily="34" charset="0"/>
              </a:rPr>
            </a:br>
            <a:r>
              <a:rPr lang="en-US" sz="2400" kern="0" dirty="0">
                <a:solidFill>
                  <a:srgbClr val="5B5A47"/>
                </a:solidFill>
                <a:latin typeface="Arial Narrow" panose="020B0604020202020204" pitchFamily="34" charset="0"/>
                <a:cs typeface="Arial Narrow" panose="020B0604020202020204" pitchFamily="34" charset="0"/>
              </a:rPr>
              <a:t>RIGHTLY HANDLING</a:t>
            </a:r>
            <a:br>
              <a:rPr lang="en-US" sz="2400" b="1" kern="0" dirty="0">
                <a:latin typeface="Arial" panose="020B0604020202020204" pitchFamily="34" charset="0"/>
                <a:cs typeface="Arial" panose="020B0604020202020204" pitchFamily="34" charset="0"/>
              </a:rPr>
            </a:br>
            <a:r>
              <a:rPr lang="en-US" sz="3200" b="1" kern="0" dirty="0">
                <a:solidFill>
                  <a:srgbClr val="CC5448"/>
                </a:solidFill>
                <a:latin typeface="Arial" panose="020B0604020202020204" pitchFamily="34" charset="0"/>
                <a:cs typeface="Arial" panose="020B0604020202020204" pitchFamily="34" charset="0"/>
              </a:rPr>
              <a:t>THE WORD OF </a:t>
            </a:r>
            <a:br>
              <a:rPr lang="en-US" sz="2400" b="1" kern="0" dirty="0">
                <a:latin typeface="Arial" panose="020B0604020202020204" pitchFamily="34" charset="0"/>
                <a:cs typeface="Arial" panose="020B0604020202020204" pitchFamily="34" charset="0"/>
              </a:rPr>
            </a:br>
            <a:r>
              <a:rPr lang="en-US" sz="7200" kern="0" dirty="0">
                <a:solidFill>
                  <a:srgbClr val="83B7AA"/>
                </a:solidFill>
                <a:latin typeface="Arial Narrow" panose="020B0604020202020204" pitchFamily="34" charset="0"/>
                <a:cs typeface="Arial Narrow" panose="020B0604020202020204" pitchFamily="34" charset="0"/>
              </a:rPr>
              <a:t>TRUTH</a:t>
            </a:r>
            <a:endParaRPr lang="en-US" sz="2400" kern="0" dirty="0">
              <a:solidFill>
                <a:srgbClr val="83B7AA"/>
              </a:solidFill>
              <a:latin typeface="Arial Narrow" panose="020B0604020202020204" pitchFamily="34" charset="0"/>
              <a:cs typeface="Arial Narrow" panose="020B0604020202020204" pitchFamily="34"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l="25785" r="24403"/>
          <a:stretch/>
        </p:blipFill>
        <p:spPr>
          <a:xfrm>
            <a:off x="9468545" y="-53786"/>
            <a:ext cx="6120680" cy="6911786"/>
          </a:xfrm>
          <a:prstGeom prst="rect">
            <a:avLst/>
          </a:prstGeom>
        </p:spPr>
      </p:pic>
      <p:sp>
        <p:nvSpPr>
          <p:cNvPr id="6" name="Terminator 5">
            <a:extLst>
              <a:ext uri="{FF2B5EF4-FFF2-40B4-BE49-F238E27FC236}">
                <a16:creationId xmlns:a16="http://schemas.microsoft.com/office/drawing/2014/main" id="{DD2E2890-4E0C-A74B-9071-5678380B5BF2}"/>
              </a:ext>
            </a:extLst>
          </p:cNvPr>
          <p:cNvSpPr/>
          <p:nvPr/>
        </p:nvSpPr>
        <p:spPr bwMode="auto">
          <a:xfrm>
            <a:off x="2267744" y="5966314"/>
            <a:ext cx="4536504" cy="720080"/>
          </a:xfrm>
          <a:prstGeom prst="flowChartTerminator">
            <a:avLst/>
          </a:prstGeom>
          <a:solidFill>
            <a:srgbClr val="5B5A47"/>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 name="Title 2">
            <a:extLst>
              <a:ext uri="{FF2B5EF4-FFF2-40B4-BE49-F238E27FC236}">
                <a16:creationId xmlns:a16="http://schemas.microsoft.com/office/drawing/2014/main" id="{D872A843-FCDD-7249-B74A-F56C8530F1A3}"/>
              </a:ext>
            </a:extLst>
          </p:cNvPr>
          <p:cNvSpPr>
            <a:spLocks noGrp="1"/>
          </p:cNvSpPr>
          <p:nvPr>
            <p:ph type="title" idx="4294967295"/>
          </p:nvPr>
        </p:nvSpPr>
        <p:spPr>
          <a:xfrm>
            <a:off x="2411760" y="5949280"/>
            <a:ext cx="4392488" cy="720080"/>
          </a:xfrm>
        </p:spPr>
        <p:txBody>
          <a:bodyPr/>
          <a:lstStyle/>
          <a:p>
            <a:r>
              <a:rPr lang="en-US" sz="2800" b="1" dirty="0">
                <a:solidFill>
                  <a:schemeClr val="bg1"/>
                </a:solidFill>
                <a:latin typeface="Arial" panose="020B0604020202020204" pitchFamily="34" charset="0"/>
                <a:cs typeface="Arial" panose="020B0604020202020204" pitchFamily="34" charset="0"/>
              </a:rPr>
              <a:t>2 TIMOTHY 2:15</a:t>
            </a:r>
          </a:p>
        </p:txBody>
      </p:sp>
    </p:spTree>
    <p:extLst>
      <p:ext uri="{BB962C8B-B14F-4D97-AF65-F5344CB8AC3E}">
        <p14:creationId xmlns:p14="http://schemas.microsoft.com/office/powerpoint/2010/main" val="21784414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59994"/>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can you </a:t>
            </a:r>
            <a:r>
              <a:rPr lang="en-US" sz="5400" b="1" dirty="0">
                <a:solidFill>
                  <a:srgbClr val="FFFF00"/>
                </a:solidFill>
                <a:effectLst>
                  <a:glow rad="127000">
                    <a:schemeClr val="tx1"/>
                  </a:glow>
                </a:effectLst>
                <a:latin typeface="Arial" charset="0"/>
                <a:ea typeface="ＭＳ Ｐゴシック" charset="0"/>
                <a:cs typeface="ＭＳ Ｐゴシック" charset="0"/>
              </a:rPr>
              <a:t>persevere</a:t>
            </a:r>
            <a:r>
              <a:rPr lang="en-US" sz="5400" b="1" dirty="0">
                <a:effectLst>
                  <a:glow rad="127000">
                    <a:schemeClr val="tx1"/>
                  </a:glow>
                </a:effectLst>
                <a:latin typeface="Arial" charset="0"/>
                <a:ea typeface="ＭＳ Ｐゴシック" charset="0"/>
                <a:cs typeface="ＭＳ Ｐゴシック" charset="0"/>
              </a:rPr>
              <a:t> amidst apostasy?</a:t>
            </a:r>
          </a:p>
        </p:txBody>
      </p:sp>
      <p:pic>
        <p:nvPicPr>
          <p:cNvPr id="503810" name="Picture 2">
            <a:extLst>
              <a:ext uri="{FF2B5EF4-FFF2-40B4-BE49-F238E27FC236}">
                <a16:creationId xmlns:a16="http://schemas.microsoft.com/office/drawing/2014/main" id="{2C42E4B2-CCF4-3C4B-BA87-A02DC28E18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59994"/>
            <a:ext cx="9144000" cy="50958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D6FAE462-BD96-0F4A-A0C6-12E766B79D45}"/>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Timothy</a:t>
            </a:r>
          </a:p>
        </p:txBody>
      </p:sp>
    </p:spTree>
    <p:extLst>
      <p:ext uri="{BB962C8B-B14F-4D97-AF65-F5344CB8AC3E}">
        <p14:creationId xmlns:p14="http://schemas.microsoft.com/office/powerpoint/2010/main" val="1945494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C0000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7586" y="0"/>
            <a:ext cx="9144000" cy="1555750"/>
          </a:xfrm>
          <a:effectLst>
            <a:outerShdw blurRad="63500" dist="35921" dir="2700000" algn="ctr" rotWithShape="0">
              <a:schemeClr val="tx2">
                <a:alpha val="74998"/>
              </a:schemeClr>
            </a:outerShdw>
          </a:effectLst>
        </p:spPr>
        <p:txBody>
          <a:bodyPr/>
          <a:lstStyle/>
          <a:p>
            <a:pPr>
              <a:defRPr/>
            </a:pPr>
            <a:r>
              <a:rPr lang="en-US" b="1" i="1" dirty="0">
                <a:effectLst>
                  <a:glow rad="254000">
                    <a:schemeClr val="tx1"/>
                  </a:glow>
                </a:effectLst>
                <a:latin typeface="Arial" charset="0"/>
                <a:ea typeface="ＭＳ Ｐゴシック" charset="0"/>
                <a:cs typeface="ＭＳ Ｐゴシック" charset="0"/>
              </a:rPr>
              <a:t>How to hang in there: </a:t>
            </a:r>
            <a:br>
              <a:rPr lang="en-US" b="1" i="1" dirty="0">
                <a:effectLst>
                  <a:glow rad="254000">
                    <a:schemeClr val="tx1"/>
                  </a:glow>
                </a:effectLst>
                <a:latin typeface="Arial" charset="0"/>
                <a:ea typeface="ＭＳ Ｐゴシック" charset="0"/>
                <a:cs typeface="ＭＳ Ｐゴシック" charset="0"/>
              </a:rPr>
            </a:br>
            <a:r>
              <a:rPr lang="en-US" b="1" i="1" dirty="0">
                <a:effectLst>
                  <a:glow rad="254000">
                    <a:schemeClr val="tx1"/>
                  </a:glow>
                </a:effectLst>
                <a:latin typeface="Arial" charset="0"/>
                <a:ea typeface="ＭＳ Ｐゴシック" charset="0"/>
                <a:cs typeface="ＭＳ Ｐゴシック" charset="0"/>
              </a:rPr>
              <a:t>Faithfully...</a:t>
            </a:r>
          </a:p>
        </p:txBody>
      </p:sp>
      <p:sp>
        <p:nvSpPr>
          <p:cNvPr id="4" name="Rectangle 2"/>
          <p:cNvSpPr txBox="1">
            <a:spLocks noChangeArrowheads="1"/>
          </p:cNvSpPr>
          <p:nvPr/>
        </p:nvSpPr>
        <p:spPr bwMode="auto">
          <a:xfrm>
            <a:off x="364521" y="1773238"/>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Obey</a:t>
            </a:r>
            <a:r>
              <a:rPr kumimoji="0" lang="en-US" sz="5400" b="0" i="0" u="none" strike="noStrike" kern="1200" cap="none" spc="-100" normalizeH="0" baseline="0" noProof="0" dirty="0">
                <a:ln>
                  <a:noFill/>
                </a:ln>
                <a:solidFill>
                  <a:schemeClr val="tx1"/>
                </a:solidFill>
                <a:effectLst/>
                <a:uLnTx/>
                <a:uFillTx/>
                <a:latin typeface="Helvetica Neue Black Condensed"/>
                <a:ea typeface="ＭＳ Ｐゴシック" charset="0"/>
                <a:cs typeface="Helvetica Neue Black Condensed"/>
              </a:rPr>
              <a:t> God’s Word</a:t>
            </a:r>
            <a:endParaRPr kumimoji="0" lang="en-US" sz="4000" b="0" i="0" u="none" strike="noStrike" kern="1200" cap="none" spc="-100" normalizeH="0" baseline="0" noProof="0" dirty="0">
              <a:ln>
                <a:noFill/>
              </a:ln>
              <a:solidFill>
                <a:schemeClr val="tx1"/>
              </a:solidFill>
              <a:effectLst/>
              <a:uLnTx/>
              <a:uFillTx/>
              <a:latin typeface="Helvetica Neue Black Condensed"/>
              <a:ea typeface="ＭＳ Ｐゴシック" charset="0"/>
              <a:cs typeface="Helvetica Neue Black Condensed"/>
            </a:endParaRPr>
          </a:p>
        </p:txBody>
      </p:sp>
      <p:sp>
        <p:nvSpPr>
          <p:cNvPr id="5" name="Rectangle 2"/>
          <p:cNvSpPr txBox="1">
            <a:spLocks noChangeArrowheads="1"/>
          </p:cNvSpPr>
          <p:nvPr/>
        </p:nvSpPr>
        <p:spPr bwMode="auto">
          <a:xfrm>
            <a:off x="5726914" y="1773238"/>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en-US" sz="5400" spc="-100" dirty="0">
                <a:solidFill>
                  <a:srgbClr val="C00000"/>
                </a:solidFill>
                <a:latin typeface="Helvetica Neue Black Condensed"/>
                <a:ea typeface="ＭＳ Ｐゴシック" charset="0"/>
                <a:cs typeface="Helvetica Neue Black Condensed"/>
              </a:rPr>
              <a:t>Preach</a:t>
            </a:r>
            <a:r>
              <a:rPr lang="en-US" sz="5400" spc="-100" dirty="0">
                <a:solidFill>
                  <a:schemeClr val="tx1"/>
                </a:solidFill>
                <a:latin typeface="Helvetica Neue Black Condensed"/>
                <a:ea typeface="ＭＳ Ｐゴシック" charset="0"/>
                <a:cs typeface="Helvetica Neue Black Condensed"/>
              </a:rPr>
              <a:t> God’s Word</a:t>
            </a:r>
            <a:endParaRPr lang="en-US" sz="4000" spc="-100" dirty="0">
              <a:solidFill>
                <a:schemeClr val="tx1"/>
              </a:solidFill>
              <a:latin typeface="Helvetica Neue Black Condensed"/>
              <a:ea typeface="ＭＳ Ｐゴシック" charset="0"/>
              <a:cs typeface="Helvetica Neue Black Condensed"/>
            </a:endParaRPr>
          </a:p>
        </p:txBody>
      </p:sp>
      <p:sp>
        <p:nvSpPr>
          <p:cNvPr id="2" name="Notched Right Arrow 1"/>
          <p:cNvSpPr/>
          <p:nvPr/>
        </p:nvSpPr>
        <p:spPr bwMode="auto">
          <a:xfrm>
            <a:off x="3266385" y="2478458"/>
            <a:ext cx="2745775" cy="1838491"/>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100" normalizeH="0" baseline="0" noProof="0" dirty="0">
                <a:ln>
                  <a:noFill/>
                </a:ln>
                <a:effectLst/>
                <a:uLnTx/>
                <a:uFillTx/>
                <a:latin typeface="Helvetica Neue Black Condensed"/>
                <a:cs typeface="Helvetica Neue Black Condensed"/>
              </a:rPr>
              <a:t>&amp;</a:t>
            </a:r>
            <a:endParaRPr kumimoji="0" lang="en-US" sz="2400" b="0" i="0" u="none" strike="noStrike" kern="1200" cap="none" spc="0" normalizeH="0" baseline="0" noProof="0" dirty="0">
              <a:ln>
                <a:noFill/>
              </a:ln>
              <a:effectLst/>
              <a:uLnTx/>
              <a:uFillTx/>
              <a:latin typeface="Comic Sans MS" pitchFamily="-112" charset="0"/>
              <a:ea typeface="+mn-ea"/>
              <a:cs typeface="+mn-cs"/>
            </a:endParaRPr>
          </a:p>
        </p:txBody>
      </p:sp>
      <p:sp>
        <p:nvSpPr>
          <p:cNvPr id="6" name="Rectangle 2">
            <a:extLst>
              <a:ext uri="{FF2B5EF4-FFF2-40B4-BE49-F238E27FC236}">
                <a16:creationId xmlns:a16="http://schemas.microsoft.com/office/drawing/2014/main" id="{A1F0543E-8FBA-B645-946C-E47B63B4B39D}"/>
              </a:ext>
            </a:extLst>
          </p:cNvPr>
          <p:cNvSpPr txBox="1">
            <a:spLocks noChangeArrowheads="1"/>
          </p:cNvSpPr>
          <p:nvPr/>
        </p:nvSpPr>
        <p:spPr bwMode="auto">
          <a:xfrm>
            <a:off x="158342" y="5124091"/>
            <a:ext cx="3405546"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i="1" kern="0" dirty="0">
                <a:effectLst>
                  <a:glow rad="254000">
                    <a:schemeClr val="tx1"/>
                  </a:glow>
                </a:effectLst>
                <a:latin typeface="Arial" charset="0"/>
                <a:ea typeface="ＭＳ Ｐゴシック" charset="0"/>
                <a:cs typeface="ＭＳ Ｐゴシック" charset="0"/>
              </a:rPr>
              <a:t>2 Timothy 1–2</a:t>
            </a:r>
          </a:p>
        </p:txBody>
      </p:sp>
      <p:sp>
        <p:nvSpPr>
          <p:cNvPr id="7" name="Rectangle 2">
            <a:extLst>
              <a:ext uri="{FF2B5EF4-FFF2-40B4-BE49-F238E27FC236}">
                <a16:creationId xmlns:a16="http://schemas.microsoft.com/office/drawing/2014/main" id="{0F0EEC07-6B54-5F43-B198-A8FF7E5F6495}"/>
              </a:ext>
            </a:extLst>
          </p:cNvPr>
          <p:cNvSpPr txBox="1">
            <a:spLocks noChangeArrowheads="1"/>
          </p:cNvSpPr>
          <p:nvPr/>
        </p:nvSpPr>
        <p:spPr bwMode="auto">
          <a:xfrm>
            <a:off x="5444020" y="5034881"/>
            <a:ext cx="3405546"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i="1" kern="0" dirty="0">
                <a:effectLst>
                  <a:glow rad="254000">
                    <a:schemeClr val="tx1"/>
                  </a:glow>
                </a:effectLst>
                <a:latin typeface="Arial" charset="0"/>
                <a:ea typeface="ＭＳ Ｐゴシック" charset="0"/>
                <a:cs typeface="ＭＳ Ｐゴシック" charset="0"/>
              </a:rPr>
              <a:t>2 Timothy 3–4</a:t>
            </a:r>
          </a:p>
        </p:txBody>
      </p:sp>
    </p:spTree>
    <p:extLst>
      <p:ext uri="{BB962C8B-B14F-4D97-AF65-F5344CB8AC3E}">
        <p14:creationId xmlns:p14="http://schemas.microsoft.com/office/powerpoint/2010/main" val="717306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Timothy 3</a:t>
            </a:r>
          </a:p>
        </p:txBody>
      </p:sp>
    </p:spTree>
    <p:extLst>
      <p:ext uri="{BB962C8B-B14F-4D97-AF65-F5344CB8AC3E}">
        <p14:creationId xmlns:p14="http://schemas.microsoft.com/office/powerpoint/2010/main" val="9480774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en-US" b="1" dirty="0"/>
              <a:t>Before Jesus returns, avoid false teachers who are smooth-tongued but godless (3:1-9).</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21899441"/>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604041" y="638370"/>
            <a:ext cx="4400007" cy="4562295"/>
          </a:xfrm>
          <a:effectLst>
            <a:outerShdw blurRad="63500" dist="35921" dir="2700000" algn="ctr" rotWithShape="0">
              <a:schemeClr val="tx2">
                <a:alpha val="74998"/>
              </a:schemeClr>
            </a:outerShdw>
          </a:effectLst>
        </p:spPr>
        <p:txBody>
          <a:bodyPr/>
          <a:lstStyle/>
          <a:p>
            <a:pPr algn="l">
              <a:defRPr/>
            </a:pPr>
            <a:r>
              <a:rPr lang="en-US" sz="5400" b="1" dirty="0">
                <a:solidFill>
                  <a:srgbClr val="FFFF00"/>
                </a:solidFill>
                <a:effectLst>
                  <a:glow rad="127000">
                    <a:schemeClr val="tx1"/>
                  </a:glow>
                </a:effectLst>
                <a:latin typeface="Arial" charset="0"/>
                <a:ea typeface="ＭＳ Ｐゴシック" charset="0"/>
                <a:cs typeface="ＭＳ Ｐゴシック" charset="0"/>
              </a:rPr>
              <a:t>Avoid</a:t>
            </a:r>
            <a:r>
              <a:rPr lang="en-US" sz="5400" b="1" dirty="0">
                <a:effectLst>
                  <a:glow rad="127000">
                    <a:schemeClr val="tx1"/>
                  </a:glow>
                </a:effectLst>
                <a:latin typeface="Arial" charset="0"/>
                <a:ea typeface="ＭＳ Ｐゴシック" charset="0"/>
                <a:cs typeface="ＭＳ Ｐゴシック" charset="0"/>
              </a:rPr>
              <a:t> godless teachers (3:1-9).</a:t>
            </a:r>
          </a:p>
        </p:txBody>
      </p:sp>
    </p:spTree>
    <p:extLst>
      <p:ext uri="{BB962C8B-B14F-4D97-AF65-F5344CB8AC3E}">
        <p14:creationId xmlns:p14="http://schemas.microsoft.com/office/powerpoint/2010/main" val="28996431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52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 y="0"/>
            <a:ext cx="66405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3522"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6099206" y="116632"/>
            <a:ext cx="3044793" cy="6741368"/>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"You should know this, Timothy, that in the last days there will be </a:t>
            </a:r>
            <a:r>
              <a:rPr lang="en-US" sz="3600" b="1" dirty="0">
                <a:solidFill>
                  <a:srgbClr val="FFFF00"/>
                </a:solidFill>
                <a:effectLst>
                  <a:glow rad="127000">
                    <a:schemeClr val="tx1"/>
                  </a:glow>
                </a:effectLst>
                <a:latin typeface="Arial" charset="0"/>
                <a:ea typeface="ＭＳ Ｐゴシック" charset="0"/>
                <a:cs typeface="ＭＳ Ｐゴシック" charset="0"/>
              </a:rPr>
              <a:t>very difficult times</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(3:1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3" name="Picture 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11650" y="914400"/>
            <a:ext cx="2047875" cy="2555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2090738" y="277813"/>
            <a:ext cx="7053262" cy="703262"/>
          </a:xfrm>
          <a:solidFill>
            <a:srgbClr val="000000"/>
          </a:solidFill>
        </p:spPr>
        <p:txBody>
          <a:bodyPr/>
          <a:lstStyle/>
          <a:p>
            <a:pPr eaLnBrk="1" hangingPunct="1">
              <a:defRPr/>
            </a:pPr>
            <a:r>
              <a:rPr lang="en-GB" sz="3600" b="1" kern="1200" dirty="0">
                <a:solidFill>
                  <a:srgbClr val="FFFFFF"/>
                </a:solidFill>
                <a:effectLst/>
                <a:latin typeface="Arial"/>
                <a:ea typeface="ＭＳ Ｐゴシック"/>
                <a:cs typeface="Arial"/>
              </a:rPr>
              <a:t>19 Traits of Apostates (3:1-5)</a:t>
            </a:r>
            <a:endParaRPr lang="en-US" sz="4800" dirty="0"/>
          </a:p>
        </p:txBody>
      </p:sp>
      <p:sp>
        <p:nvSpPr>
          <p:cNvPr id="107523" name="Text Box 3"/>
          <p:cNvSpPr txBox="1">
            <a:spLocks noChangeArrowheads="1"/>
          </p:cNvSpPr>
          <p:nvPr/>
        </p:nvSpPr>
        <p:spPr bwMode="auto">
          <a:xfrm>
            <a:off x="442913" y="1474788"/>
            <a:ext cx="4986337" cy="3970337"/>
          </a:xfrm>
          <a:prstGeom prst="rect">
            <a:avLst/>
          </a:prstGeom>
          <a:noFill/>
          <a:ln w="9525">
            <a:noFill/>
            <a:miter lim="800000"/>
            <a:headEnd/>
            <a:tailEnd/>
          </a:ln>
          <a:effectLst/>
        </p:spPr>
        <p:txBody>
          <a:bodyPr>
            <a:spAutoFit/>
          </a:bodyPr>
          <a:lstStyle/>
          <a:p>
            <a:pPr eaLnBrk="1" hangingPunct="1">
              <a:defRPr/>
            </a:pPr>
            <a:r>
              <a:rPr lang="en-US" sz="2800" b="1" dirty="0">
                <a:solidFill>
                  <a:srgbClr val="FFFFFF"/>
                </a:solidFill>
                <a:effectLst>
                  <a:outerShdw blurRad="50800" dist="63500" dir="2700000" algn="tl" rotWithShape="0">
                    <a:srgbClr val="000000"/>
                  </a:outerShdw>
                </a:effectLst>
                <a:ea typeface="Arial" charset="0"/>
                <a:cs typeface="Arial" charset="0"/>
              </a:rPr>
              <a:t>lovers of themselves</a:t>
            </a:r>
          </a:p>
          <a:p>
            <a:pPr eaLnBrk="1" hangingPunct="1">
              <a:defRPr/>
            </a:pPr>
            <a:r>
              <a:rPr lang="en-US" sz="2800" b="1" dirty="0">
                <a:solidFill>
                  <a:srgbClr val="FFFFFF"/>
                </a:solidFill>
                <a:effectLst>
                  <a:outerShdw blurRad="50800" dist="63500" dir="2700000" algn="tl" rotWithShape="0">
                    <a:srgbClr val="000000"/>
                  </a:outerShdw>
                </a:effectLst>
                <a:ea typeface="Arial" charset="0"/>
                <a:cs typeface="Arial" charset="0"/>
              </a:rPr>
              <a:t>lovers of money</a:t>
            </a:r>
          </a:p>
          <a:p>
            <a:pPr eaLnBrk="1" hangingPunct="1">
              <a:defRPr/>
            </a:pPr>
            <a:r>
              <a:rPr lang="en-US" sz="2800" b="1" dirty="0">
                <a:solidFill>
                  <a:srgbClr val="FFFFFF"/>
                </a:solidFill>
                <a:effectLst>
                  <a:outerShdw blurRad="50800" dist="63500" dir="2700000" algn="tl" rotWithShape="0">
                    <a:srgbClr val="000000"/>
                  </a:outerShdw>
                </a:effectLst>
                <a:ea typeface="Arial" charset="0"/>
                <a:cs typeface="Arial" charset="0"/>
              </a:rPr>
              <a:t>boastful</a:t>
            </a:r>
          </a:p>
          <a:p>
            <a:pPr eaLnBrk="1" hangingPunct="1">
              <a:defRPr/>
            </a:pPr>
            <a:r>
              <a:rPr lang="en-US" sz="2800" b="1" dirty="0">
                <a:solidFill>
                  <a:srgbClr val="FFFFFF"/>
                </a:solidFill>
                <a:effectLst>
                  <a:outerShdw blurRad="50800" dist="63500" dir="2700000" algn="tl" rotWithShape="0">
                    <a:srgbClr val="000000"/>
                  </a:outerShdw>
                </a:effectLst>
                <a:ea typeface="Arial" charset="0"/>
                <a:cs typeface="Arial" charset="0"/>
              </a:rPr>
              <a:t>proud</a:t>
            </a:r>
          </a:p>
          <a:p>
            <a:pPr eaLnBrk="1" hangingPunct="1">
              <a:defRPr/>
            </a:pPr>
            <a:r>
              <a:rPr lang="en-US" sz="2800" b="1" dirty="0">
                <a:solidFill>
                  <a:srgbClr val="FFFFFF"/>
                </a:solidFill>
                <a:effectLst>
                  <a:outerShdw blurRad="50800" dist="63500" dir="2700000" algn="tl" rotWithShape="0">
                    <a:srgbClr val="000000"/>
                  </a:outerShdw>
                </a:effectLst>
                <a:ea typeface="Arial" charset="0"/>
                <a:cs typeface="Arial" charset="0"/>
              </a:rPr>
              <a:t>abusive</a:t>
            </a:r>
          </a:p>
          <a:p>
            <a:pPr eaLnBrk="1" hangingPunct="1">
              <a:defRPr/>
            </a:pPr>
            <a:r>
              <a:rPr lang="en-US" sz="2800" b="1" dirty="0">
                <a:solidFill>
                  <a:srgbClr val="FFFFFF"/>
                </a:solidFill>
                <a:effectLst>
                  <a:outerShdw blurRad="50800" dist="63500" dir="2700000" algn="tl" rotWithShape="0">
                    <a:srgbClr val="000000"/>
                  </a:outerShdw>
                </a:effectLst>
                <a:ea typeface="Arial" charset="0"/>
                <a:cs typeface="Arial" charset="0"/>
              </a:rPr>
              <a:t>disobedient to their parents</a:t>
            </a:r>
          </a:p>
          <a:p>
            <a:pPr eaLnBrk="1" hangingPunct="1">
              <a:defRPr/>
            </a:pPr>
            <a:r>
              <a:rPr lang="en-US" sz="2800" b="1" dirty="0">
                <a:solidFill>
                  <a:srgbClr val="FFFFFF"/>
                </a:solidFill>
                <a:effectLst>
                  <a:outerShdw blurRad="50800" dist="63500" dir="2700000" algn="tl" rotWithShape="0">
                    <a:srgbClr val="000000"/>
                  </a:outerShdw>
                </a:effectLst>
                <a:ea typeface="Arial" charset="0"/>
                <a:cs typeface="Arial" charset="0"/>
              </a:rPr>
              <a:t>ungrateful</a:t>
            </a:r>
          </a:p>
          <a:p>
            <a:pPr eaLnBrk="1" hangingPunct="1">
              <a:defRPr/>
            </a:pPr>
            <a:r>
              <a:rPr lang="en-US" sz="2800" b="1" dirty="0">
                <a:solidFill>
                  <a:srgbClr val="FFFFFF"/>
                </a:solidFill>
                <a:effectLst>
                  <a:outerShdw blurRad="50800" dist="63500" dir="2700000" algn="tl" rotWithShape="0">
                    <a:srgbClr val="000000"/>
                  </a:outerShdw>
                </a:effectLst>
                <a:ea typeface="Arial" charset="0"/>
                <a:cs typeface="Arial" charset="0"/>
              </a:rPr>
              <a:t>unholy</a:t>
            </a:r>
          </a:p>
          <a:p>
            <a:pPr eaLnBrk="1" hangingPunct="1">
              <a:defRPr/>
            </a:pPr>
            <a:r>
              <a:rPr lang="en-US" sz="2800" b="1" dirty="0">
                <a:solidFill>
                  <a:srgbClr val="FFFFFF"/>
                </a:solidFill>
                <a:effectLst>
                  <a:outerShdw blurRad="50800" dist="63500" dir="2700000" algn="tl" rotWithShape="0">
                    <a:srgbClr val="000000"/>
                  </a:outerShdw>
                </a:effectLst>
                <a:ea typeface="Arial" charset="0"/>
                <a:cs typeface="Arial" charset="0"/>
              </a:rPr>
              <a:t>without love</a:t>
            </a:r>
          </a:p>
        </p:txBody>
      </p:sp>
      <p:sp>
        <p:nvSpPr>
          <p:cNvPr id="107524" name="Text Box 4">
            <a:hlinkClick r:id="rId4" action="ppaction://hlinksldjump"/>
          </p:cNvPr>
          <p:cNvSpPr txBox="1">
            <a:spLocks noChangeArrowheads="1"/>
          </p:cNvSpPr>
          <p:nvPr/>
        </p:nvSpPr>
        <p:spPr bwMode="auto">
          <a:xfrm>
            <a:off x="-198438" y="2484438"/>
            <a:ext cx="9182101" cy="4400550"/>
          </a:xfrm>
          <a:prstGeom prst="rect">
            <a:avLst/>
          </a:prstGeom>
          <a:noFill/>
          <a:ln w="9525">
            <a:noFill/>
            <a:miter lim="800000"/>
            <a:headEnd/>
            <a:tailEnd/>
          </a:ln>
          <a:effectLst/>
        </p:spPr>
        <p:txBody>
          <a:bodyPr>
            <a:spAutoFit/>
          </a:bodyPr>
          <a:lstStyle/>
          <a:p>
            <a:pPr algn="r" eaLnBrk="1" hangingPunct="1">
              <a:defRPr/>
            </a:pPr>
            <a:r>
              <a:rPr lang="en-US" sz="2800" b="1" dirty="0">
                <a:solidFill>
                  <a:srgbClr val="FFFFFF"/>
                </a:solidFill>
                <a:effectLst>
                  <a:outerShdw blurRad="50800" dist="63500" dir="2700000" algn="tl" rotWithShape="0">
                    <a:srgbClr val="000000"/>
                  </a:outerShdw>
                </a:effectLst>
                <a:ea typeface="Arial" charset="0"/>
                <a:cs typeface="Arial" charset="0"/>
              </a:rPr>
              <a:t>unforgiving</a:t>
            </a:r>
          </a:p>
          <a:p>
            <a:pPr algn="r" eaLnBrk="1" hangingPunct="1">
              <a:defRPr/>
            </a:pPr>
            <a:r>
              <a:rPr lang="en-US" sz="2800" b="1" dirty="0">
                <a:solidFill>
                  <a:srgbClr val="FFFFFF"/>
                </a:solidFill>
                <a:effectLst>
                  <a:outerShdw blurRad="50800" dist="63500" dir="2700000" algn="tl" rotWithShape="0">
                    <a:srgbClr val="000000"/>
                  </a:outerShdw>
                </a:effectLst>
                <a:ea typeface="Arial" charset="0"/>
                <a:cs typeface="Arial" charset="0"/>
              </a:rPr>
              <a:t>slanderous</a:t>
            </a:r>
          </a:p>
          <a:p>
            <a:pPr algn="r" eaLnBrk="1" hangingPunct="1">
              <a:defRPr/>
            </a:pPr>
            <a:r>
              <a:rPr lang="en-US" sz="2800" b="1" dirty="0">
                <a:solidFill>
                  <a:srgbClr val="FFFFFF"/>
                </a:solidFill>
                <a:effectLst>
                  <a:outerShdw blurRad="50800" dist="63500" dir="2700000" algn="tl" rotWithShape="0">
                    <a:srgbClr val="000000"/>
                  </a:outerShdw>
                </a:effectLst>
                <a:ea typeface="Arial" charset="0"/>
                <a:cs typeface="Arial" charset="0"/>
              </a:rPr>
              <a:t>without self-control</a:t>
            </a:r>
          </a:p>
          <a:p>
            <a:pPr algn="r" eaLnBrk="1" hangingPunct="1">
              <a:defRPr/>
            </a:pPr>
            <a:r>
              <a:rPr lang="en-US" sz="2800" b="1" dirty="0">
                <a:solidFill>
                  <a:srgbClr val="FFFFFF"/>
                </a:solidFill>
                <a:effectLst>
                  <a:outerShdw blurRad="50800" dist="63500" dir="2700000" algn="tl" rotWithShape="0">
                    <a:srgbClr val="000000"/>
                  </a:outerShdw>
                </a:effectLst>
                <a:ea typeface="Arial" charset="0"/>
                <a:cs typeface="Arial" charset="0"/>
              </a:rPr>
              <a:t>brutal</a:t>
            </a:r>
          </a:p>
          <a:p>
            <a:pPr algn="r" eaLnBrk="1" hangingPunct="1">
              <a:defRPr/>
            </a:pPr>
            <a:r>
              <a:rPr lang="en-US" sz="2800" b="1" dirty="0">
                <a:solidFill>
                  <a:srgbClr val="FFFFFF"/>
                </a:solidFill>
                <a:effectLst>
                  <a:outerShdw blurRad="50800" dist="63500" dir="2700000" algn="tl" rotWithShape="0">
                    <a:srgbClr val="000000"/>
                  </a:outerShdw>
                </a:effectLst>
                <a:ea typeface="Arial" charset="0"/>
                <a:cs typeface="Arial" charset="0"/>
              </a:rPr>
              <a:t>not lovers of the good</a:t>
            </a:r>
          </a:p>
          <a:p>
            <a:pPr algn="r" eaLnBrk="1" hangingPunct="1">
              <a:defRPr/>
            </a:pPr>
            <a:r>
              <a:rPr lang="en-US" sz="2800" b="1" dirty="0">
                <a:solidFill>
                  <a:srgbClr val="FFFFFF"/>
                </a:solidFill>
                <a:effectLst>
                  <a:outerShdw blurRad="50800" dist="63500" dir="2700000" algn="tl" rotWithShape="0">
                    <a:srgbClr val="000000"/>
                  </a:outerShdw>
                </a:effectLst>
                <a:ea typeface="Arial" charset="0"/>
                <a:cs typeface="Arial" charset="0"/>
              </a:rPr>
              <a:t>treacherous</a:t>
            </a:r>
          </a:p>
          <a:p>
            <a:pPr algn="r" eaLnBrk="1" hangingPunct="1">
              <a:defRPr/>
            </a:pPr>
            <a:r>
              <a:rPr lang="en-US" sz="2800" b="1" dirty="0">
                <a:solidFill>
                  <a:srgbClr val="FFFFFF"/>
                </a:solidFill>
                <a:effectLst>
                  <a:outerShdw blurRad="50800" dist="63500" dir="2700000" algn="tl" rotWithShape="0">
                    <a:srgbClr val="000000"/>
                  </a:outerShdw>
                </a:effectLst>
                <a:ea typeface="Arial" charset="0"/>
                <a:cs typeface="Arial" charset="0"/>
              </a:rPr>
              <a:t>rash</a:t>
            </a:r>
          </a:p>
          <a:p>
            <a:pPr algn="r" eaLnBrk="1" hangingPunct="1">
              <a:defRPr/>
            </a:pPr>
            <a:r>
              <a:rPr lang="en-US" sz="2800" b="1" dirty="0">
                <a:solidFill>
                  <a:srgbClr val="FFFFFF"/>
                </a:solidFill>
                <a:effectLst>
                  <a:outerShdw blurRad="50800" dist="63500" dir="2700000" algn="tl" rotWithShape="0">
                    <a:srgbClr val="000000"/>
                  </a:outerShdw>
                </a:effectLst>
                <a:ea typeface="Arial" charset="0"/>
                <a:cs typeface="Arial" charset="0"/>
              </a:rPr>
              <a:t>conceited</a:t>
            </a:r>
          </a:p>
          <a:p>
            <a:pPr algn="r" eaLnBrk="1" hangingPunct="1">
              <a:defRPr/>
            </a:pPr>
            <a:r>
              <a:rPr lang="en-US" sz="2800" b="1" dirty="0">
                <a:solidFill>
                  <a:srgbClr val="FFFFFF"/>
                </a:solidFill>
                <a:effectLst>
                  <a:outerShdw blurRad="50800" dist="63500" dir="2700000" algn="tl" rotWithShape="0">
                    <a:srgbClr val="000000"/>
                  </a:outerShdw>
                </a:effectLst>
                <a:ea typeface="Arial" charset="0"/>
                <a:cs typeface="Arial" charset="0"/>
              </a:rPr>
              <a:t>lovers of pleasure rather than lovers of God</a:t>
            </a:r>
          </a:p>
          <a:p>
            <a:pPr algn="r" eaLnBrk="1" hangingPunct="1">
              <a:defRPr/>
            </a:pPr>
            <a:r>
              <a:rPr lang="en-SG" sz="2800" b="1" dirty="0">
                <a:solidFill>
                  <a:srgbClr val="FFFFFF"/>
                </a:solidFill>
                <a:effectLst>
                  <a:outerShdw blurRad="50800" dist="63500" dir="2700000" algn="tl" rotWithShape="0">
                    <a:srgbClr val="000000"/>
                  </a:outerShdw>
                </a:effectLst>
              </a:rPr>
              <a:t>having a form of godliness but denying its power</a:t>
            </a:r>
            <a:endParaRPr lang="en-US" sz="2800" b="1" dirty="0">
              <a:solidFill>
                <a:srgbClr val="FFFFFF"/>
              </a:solidFill>
              <a:effectLst>
                <a:outerShdw blurRad="50800" dist="63500" dir="2700000" algn="tl" rotWithShape="0">
                  <a:srgbClr val="000000"/>
                </a:outerShdw>
              </a:effectLst>
              <a:ea typeface="Arial" charset="0"/>
              <a:cs typeface="Arial" charset="0"/>
            </a:endParaRPr>
          </a:p>
        </p:txBody>
      </p:sp>
      <p:sp>
        <p:nvSpPr>
          <p:cNvPr id="371717" name="WordArt 7"/>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a:r>
              <a:rPr lang="en-US" sz="3600" kern="1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2 Timothy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7523">
                                            <p:txEl>
                                              <p:pRg st="0" end="0"/>
                                            </p:txEl>
                                          </p:spTgt>
                                        </p:tgtEl>
                                        <p:attrNameLst>
                                          <p:attrName>style.visibility</p:attrName>
                                        </p:attrNameLst>
                                      </p:cBhvr>
                                      <p:to>
                                        <p:strVal val="visible"/>
                                      </p:to>
                                    </p:set>
                                    <p:anim calcmode="lin" valueType="num">
                                      <p:cBhvr additive="base">
                                        <p:cTn id="7" dur="500" fill="hold"/>
                                        <p:tgtEl>
                                          <p:spTgt spid="10752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7523">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07523">
                                            <p:txEl>
                                              <p:pRg st="1" end="1"/>
                                            </p:txEl>
                                          </p:spTgt>
                                        </p:tgtEl>
                                        <p:attrNameLst>
                                          <p:attrName>style.visibility</p:attrName>
                                        </p:attrNameLst>
                                      </p:cBhvr>
                                      <p:to>
                                        <p:strVal val="visible"/>
                                      </p:to>
                                    </p:set>
                                    <p:anim calcmode="lin" valueType="num">
                                      <p:cBhvr additive="base">
                                        <p:cTn id="12" dur="500" fill="hold"/>
                                        <p:tgtEl>
                                          <p:spTgt spid="107523">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07523">
                                            <p:txEl>
                                              <p:pRg st="1" end="1"/>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107523">
                                            <p:txEl>
                                              <p:pRg st="2" end="2"/>
                                            </p:txEl>
                                          </p:spTgt>
                                        </p:tgtEl>
                                        <p:attrNameLst>
                                          <p:attrName>style.visibility</p:attrName>
                                        </p:attrNameLst>
                                      </p:cBhvr>
                                      <p:to>
                                        <p:strVal val="visible"/>
                                      </p:to>
                                    </p:set>
                                    <p:anim calcmode="lin" valueType="num">
                                      <p:cBhvr additive="base">
                                        <p:cTn id="17" dur="500" fill="hold"/>
                                        <p:tgtEl>
                                          <p:spTgt spid="107523">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07523">
                                            <p:txEl>
                                              <p:pRg st="2" end="2"/>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107523">
                                            <p:txEl>
                                              <p:pRg st="3" end="3"/>
                                            </p:txEl>
                                          </p:spTgt>
                                        </p:tgtEl>
                                        <p:attrNameLst>
                                          <p:attrName>style.visibility</p:attrName>
                                        </p:attrNameLst>
                                      </p:cBhvr>
                                      <p:to>
                                        <p:strVal val="visible"/>
                                      </p:to>
                                    </p:set>
                                    <p:anim calcmode="lin" valueType="num">
                                      <p:cBhvr additive="base">
                                        <p:cTn id="22" dur="500" fill="hold"/>
                                        <p:tgtEl>
                                          <p:spTgt spid="107523">
                                            <p:txEl>
                                              <p:pRg st="3" end="3"/>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107523">
                                            <p:txEl>
                                              <p:pRg st="3" end="3"/>
                                            </p:txEl>
                                          </p:spTgt>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107523">
                                            <p:txEl>
                                              <p:pRg st="4" end="4"/>
                                            </p:txEl>
                                          </p:spTgt>
                                        </p:tgtEl>
                                        <p:attrNameLst>
                                          <p:attrName>style.visibility</p:attrName>
                                        </p:attrNameLst>
                                      </p:cBhvr>
                                      <p:to>
                                        <p:strVal val="visible"/>
                                      </p:to>
                                    </p:set>
                                    <p:anim calcmode="lin" valueType="num">
                                      <p:cBhvr additive="base">
                                        <p:cTn id="27" dur="500" fill="hold"/>
                                        <p:tgtEl>
                                          <p:spTgt spid="107523">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07523">
                                            <p:txEl>
                                              <p:pRg st="4" end="4"/>
                                            </p:txEl>
                                          </p:spTgt>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2500"/>
                            </p:stCondLst>
                            <p:childTnLst>
                              <p:par>
                                <p:cTn id="30" presetID="2" presetClass="entr" presetSubtype="8" fill="hold" grpId="0" nodeType="afterEffect">
                                  <p:stCondLst>
                                    <p:cond delay="0"/>
                                  </p:stCondLst>
                                  <p:childTnLst>
                                    <p:set>
                                      <p:cBhvr>
                                        <p:cTn id="31" dur="1" fill="hold">
                                          <p:stCondLst>
                                            <p:cond delay="0"/>
                                          </p:stCondLst>
                                        </p:cTn>
                                        <p:tgtEl>
                                          <p:spTgt spid="107523">
                                            <p:txEl>
                                              <p:pRg st="5" end="5"/>
                                            </p:txEl>
                                          </p:spTgt>
                                        </p:tgtEl>
                                        <p:attrNameLst>
                                          <p:attrName>style.visibility</p:attrName>
                                        </p:attrNameLst>
                                      </p:cBhvr>
                                      <p:to>
                                        <p:strVal val="visible"/>
                                      </p:to>
                                    </p:set>
                                    <p:anim calcmode="lin" valueType="num">
                                      <p:cBhvr additive="base">
                                        <p:cTn id="32" dur="500" fill="hold"/>
                                        <p:tgtEl>
                                          <p:spTgt spid="107523">
                                            <p:txEl>
                                              <p:pRg st="5" end="5"/>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107523">
                                            <p:txEl>
                                              <p:pRg st="5" end="5"/>
                                            </p:txEl>
                                          </p:spTgt>
                                        </p:tgtEl>
                                        <p:attrNameLst>
                                          <p:attrName>ppt_y</p:attrName>
                                        </p:attrNameLst>
                                      </p:cBhvr>
                                      <p:tavLst>
                                        <p:tav tm="0">
                                          <p:val>
                                            <p:strVal val="#ppt_y"/>
                                          </p:val>
                                        </p:tav>
                                        <p:tav tm="100000">
                                          <p:val>
                                            <p:strVal val="#ppt_y"/>
                                          </p:val>
                                        </p:tav>
                                      </p:tavLst>
                                    </p:anim>
                                  </p:childTnLst>
                                </p:cTn>
                              </p:par>
                            </p:childTnLst>
                          </p:cTn>
                        </p:par>
                        <p:par>
                          <p:cTn id="34" fill="hold" nodeType="afterGroup">
                            <p:stCondLst>
                              <p:cond delay="3000"/>
                            </p:stCondLst>
                            <p:childTnLst>
                              <p:par>
                                <p:cTn id="35" presetID="2" presetClass="entr" presetSubtype="8" fill="hold" grpId="0" nodeType="afterEffect">
                                  <p:stCondLst>
                                    <p:cond delay="0"/>
                                  </p:stCondLst>
                                  <p:childTnLst>
                                    <p:set>
                                      <p:cBhvr>
                                        <p:cTn id="36" dur="1" fill="hold">
                                          <p:stCondLst>
                                            <p:cond delay="0"/>
                                          </p:stCondLst>
                                        </p:cTn>
                                        <p:tgtEl>
                                          <p:spTgt spid="107523">
                                            <p:txEl>
                                              <p:pRg st="6" end="6"/>
                                            </p:txEl>
                                          </p:spTgt>
                                        </p:tgtEl>
                                        <p:attrNameLst>
                                          <p:attrName>style.visibility</p:attrName>
                                        </p:attrNameLst>
                                      </p:cBhvr>
                                      <p:to>
                                        <p:strVal val="visible"/>
                                      </p:to>
                                    </p:set>
                                    <p:anim calcmode="lin" valueType="num">
                                      <p:cBhvr additive="base">
                                        <p:cTn id="37" dur="500" fill="hold"/>
                                        <p:tgtEl>
                                          <p:spTgt spid="107523">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07523">
                                            <p:txEl>
                                              <p:pRg st="6" end="6"/>
                                            </p:txEl>
                                          </p:spTgt>
                                        </p:tgtEl>
                                        <p:attrNameLst>
                                          <p:attrName>ppt_y</p:attrName>
                                        </p:attrNameLst>
                                      </p:cBhvr>
                                      <p:tavLst>
                                        <p:tav tm="0">
                                          <p:val>
                                            <p:strVal val="#ppt_y"/>
                                          </p:val>
                                        </p:tav>
                                        <p:tav tm="100000">
                                          <p:val>
                                            <p:strVal val="#ppt_y"/>
                                          </p:val>
                                        </p:tav>
                                      </p:tavLst>
                                    </p:anim>
                                  </p:childTnLst>
                                </p:cTn>
                              </p:par>
                            </p:childTnLst>
                          </p:cTn>
                        </p:par>
                        <p:par>
                          <p:cTn id="39" fill="hold" nodeType="afterGroup">
                            <p:stCondLst>
                              <p:cond delay="3500"/>
                            </p:stCondLst>
                            <p:childTnLst>
                              <p:par>
                                <p:cTn id="40" presetID="2" presetClass="entr" presetSubtype="8" fill="hold" grpId="0" nodeType="afterEffect">
                                  <p:stCondLst>
                                    <p:cond delay="0"/>
                                  </p:stCondLst>
                                  <p:childTnLst>
                                    <p:set>
                                      <p:cBhvr>
                                        <p:cTn id="41" dur="1" fill="hold">
                                          <p:stCondLst>
                                            <p:cond delay="0"/>
                                          </p:stCondLst>
                                        </p:cTn>
                                        <p:tgtEl>
                                          <p:spTgt spid="107523">
                                            <p:txEl>
                                              <p:pRg st="7" end="7"/>
                                            </p:txEl>
                                          </p:spTgt>
                                        </p:tgtEl>
                                        <p:attrNameLst>
                                          <p:attrName>style.visibility</p:attrName>
                                        </p:attrNameLst>
                                      </p:cBhvr>
                                      <p:to>
                                        <p:strVal val="visible"/>
                                      </p:to>
                                    </p:set>
                                    <p:anim calcmode="lin" valueType="num">
                                      <p:cBhvr additive="base">
                                        <p:cTn id="42" dur="500" fill="hold"/>
                                        <p:tgtEl>
                                          <p:spTgt spid="107523">
                                            <p:txEl>
                                              <p:pRg st="7" end="7"/>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107523">
                                            <p:txEl>
                                              <p:pRg st="7" end="7"/>
                                            </p:txEl>
                                          </p:spTgt>
                                        </p:tgtEl>
                                        <p:attrNameLst>
                                          <p:attrName>ppt_y</p:attrName>
                                        </p:attrNameLst>
                                      </p:cBhvr>
                                      <p:tavLst>
                                        <p:tav tm="0">
                                          <p:val>
                                            <p:strVal val="#ppt_y"/>
                                          </p:val>
                                        </p:tav>
                                        <p:tav tm="100000">
                                          <p:val>
                                            <p:strVal val="#ppt_y"/>
                                          </p:val>
                                        </p:tav>
                                      </p:tavLst>
                                    </p:anim>
                                  </p:childTnLst>
                                </p:cTn>
                              </p:par>
                            </p:childTnLst>
                          </p:cTn>
                        </p:par>
                        <p:par>
                          <p:cTn id="44" fill="hold" nodeType="afterGroup">
                            <p:stCondLst>
                              <p:cond delay="4000"/>
                            </p:stCondLst>
                            <p:childTnLst>
                              <p:par>
                                <p:cTn id="45" presetID="2" presetClass="entr" presetSubtype="8" fill="hold" grpId="0" nodeType="afterEffect">
                                  <p:stCondLst>
                                    <p:cond delay="0"/>
                                  </p:stCondLst>
                                  <p:childTnLst>
                                    <p:set>
                                      <p:cBhvr>
                                        <p:cTn id="46" dur="1" fill="hold">
                                          <p:stCondLst>
                                            <p:cond delay="0"/>
                                          </p:stCondLst>
                                        </p:cTn>
                                        <p:tgtEl>
                                          <p:spTgt spid="107523">
                                            <p:txEl>
                                              <p:pRg st="8" end="8"/>
                                            </p:txEl>
                                          </p:spTgt>
                                        </p:tgtEl>
                                        <p:attrNameLst>
                                          <p:attrName>style.visibility</p:attrName>
                                        </p:attrNameLst>
                                      </p:cBhvr>
                                      <p:to>
                                        <p:strVal val="visible"/>
                                      </p:to>
                                    </p:set>
                                    <p:anim calcmode="lin" valueType="num">
                                      <p:cBhvr additive="base">
                                        <p:cTn id="47" dur="500" fill="hold"/>
                                        <p:tgtEl>
                                          <p:spTgt spid="107523">
                                            <p:txEl>
                                              <p:pRg st="8" end="8"/>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107523">
                                            <p:txEl>
                                              <p:pRg st="8" end="8"/>
                                            </p:txEl>
                                          </p:spTgt>
                                        </p:tgtEl>
                                        <p:attrNameLst>
                                          <p:attrName>ppt_y</p:attrName>
                                        </p:attrNameLst>
                                      </p:cBhvr>
                                      <p:tavLst>
                                        <p:tav tm="0">
                                          <p:val>
                                            <p:strVal val="#ppt_y"/>
                                          </p:val>
                                        </p:tav>
                                        <p:tav tm="100000">
                                          <p:val>
                                            <p:strVal val="#ppt_y"/>
                                          </p:val>
                                        </p:tav>
                                      </p:tavLst>
                                    </p:anim>
                                  </p:childTnLst>
                                </p:cTn>
                              </p:par>
                            </p:childTnLst>
                          </p:cTn>
                        </p:par>
                        <p:par>
                          <p:cTn id="49" fill="hold" nodeType="afterGroup">
                            <p:stCondLst>
                              <p:cond delay="4500"/>
                            </p:stCondLst>
                            <p:childTnLst>
                              <p:par>
                                <p:cTn id="50" presetID="2" presetClass="entr" presetSubtype="2" fill="hold" grpId="0" nodeType="afterEffect">
                                  <p:stCondLst>
                                    <p:cond delay="0"/>
                                  </p:stCondLst>
                                  <p:childTnLst>
                                    <p:set>
                                      <p:cBhvr>
                                        <p:cTn id="51" dur="1" fill="hold">
                                          <p:stCondLst>
                                            <p:cond delay="0"/>
                                          </p:stCondLst>
                                        </p:cTn>
                                        <p:tgtEl>
                                          <p:spTgt spid="107524">
                                            <p:txEl>
                                              <p:pRg st="0" end="0"/>
                                            </p:txEl>
                                          </p:spTgt>
                                        </p:tgtEl>
                                        <p:attrNameLst>
                                          <p:attrName>style.visibility</p:attrName>
                                        </p:attrNameLst>
                                      </p:cBhvr>
                                      <p:to>
                                        <p:strVal val="visible"/>
                                      </p:to>
                                    </p:set>
                                    <p:anim calcmode="lin" valueType="num">
                                      <p:cBhvr additive="base">
                                        <p:cTn id="52" dur="500" fill="hold"/>
                                        <p:tgtEl>
                                          <p:spTgt spid="107524">
                                            <p:txEl>
                                              <p:pRg st="0" end="0"/>
                                            </p:txEl>
                                          </p:spTgt>
                                        </p:tgtEl>
                                        <p:attrNameLst>
                                          <p:attrName>ppt_x</p:attrName>
                                        </p:attrNameLst>
                                      </p:cBhvr>
                                      <p:tavLst>
                                        <p:tav tm="0">
                                          <p:val>
                                            <p:strVal val="1+#ppt_w/2"/>
                                          </p:val>
                                        </p:tav>
                                        <p:tav tm="100000">
                                          <p:val>
                                            <p:strVal val="#ppt_x"/>
                                          </p:val>
                                        </p:tav>
                                      </p:tavLst>
                                    </p:anim>
                                    <p:anim calcmode="lin" valueType="num">
                                      <p:cBhvr additive="base">
                                        <p:cTn id="53" dur="500" fill="hold"/>
                                        <p:tgtEl>
                                          <p:spTgt spid="107524">
                                            <p:txEl>
                                              <p:pRg st="0" end="0"/>
                                            </p:txEl>
                                          </p:spTgt>
                                        </p:tgtEl>
                                        <p:attrNameLst>
                                          <p:attrName>ppt_y</p:attrName>
                                        </p:attrNameLst>
                                      </p:cBhvr>
                                      <p:tavLst>
                                        <p:tav tm="0">
                                          <p:val>
                                            <p:strVal val="#ppt_y"/>
                                          </p:val>
                                        </p:tav>
                                        <p:tav tm="100000">
                                          <p:val>
                                            <p:strVal val="#ppt_y"/>
                                          </p:val>
                                        </p:tav>
                                      </p:tavLst>
                                    </p:anim>
                                  </p:childTnLst>
                                </p:cTn>
                              </p:par>
                            </p:childTnLst>
                          </p:cTn>
                        </p:par>
                        <p:par>
                          <p:cTn id="54" fill="hold" nodeType="afterGroup">
                            <p:stCondLst>
                              <p:cond delay="5000"/>
                            </p:stCondLst>
                            <p:childTnLst>
                              <p:par>
                                <p:cTn id="55" presetID="2" presetClass="entr" presetSubtype="2" fill="hold" grpId="0" nodeType="afterEffect">
                                  <p:stCondLst>
                                    <p:cond delay="0"/>
                                  </p:stCondLst>
                                  <p:childTnLst>
                                    <p:set>
                                      <p:cBhvr>
                                        <p:cTn id="56" dur="1" fill="hold">
                                          <p:stCondLst>
                                            <p:cond delay="0"/>
                                          </p:stCondLst>
                                        </p:cTn>
                                        <p:tgtEl>
                                          <p:spTgt spid="107524">
                                            <p:txEl>
                                              <p:pRg st="1" end="1"/>
                                            </p:txEl>
                                          </p:spTgt>
                                        </p:tgtEl>
                                        <p:attrNameLst>
                                          <p:attrName>style.visibility</p:attrName>
                                        </p:attrNameLst>
                                      </p:cBhvr>
                                      <p:to>
                                        <p:strVal val="visible"/>
                                      </p:to>
                                    </p:set>
                                    <p:anim calcmode="lin" valueType="num">
                                      <p:cBhvr additive="base">
                                        <p:cTn id="57" dur="500" fill="hold"/>
                                        <p:tgtEl>
                                          <p:spTgt spid="107524">
                                            <p:txEl>
                                              <p:pRg st="1" end="1"/>
                                            </p:txEl>
                                          </p:spTgt>
                                        </p:tgtEl>
                                        <p:attrNameLst>
                                          <p:attrName>ppt_x</p:attrName>
                                        </p:attrNameLst>
                                      </p:cBhvr>
                                      <p:tavLst>
                                        <p:tav tm="0">
                                          <p:val>
                                            <p:strVal val="1+#ppt_w/2"/>
                                          </p:val>
                                        </p:tav>
                                        <p:tav tm="100000">
                                          <p:val>
                                            <p:strVal val="#ppt_x"/>
                                          </p:val>
                                        </p:tav>
                                      </p:tavLst>
                                    </p:anim>
                                    <p:anim calcmode="lin" valueType="num">
                                      <p:cBhvr additive="base">
                                        <p:cTn id="58" dur="500" fill="hold"/>
                                        <p:tgtEl>
                                          <p:spTgt spid="107524">
                                            <p:txEl>
                                              <p:pRg st="1" end="1"/>
                                            </p:txEl>
                                          </p:spTgt>
                                        </p:tgtEl>
                                        <p:attrNameLst>
                                          <p:attrName>ppt_y</p:attrName>
                                        </p:attrNameLst>
                                      </p:cBhvr>
                                      <p:tavLst>
                                        <p:tav tm="0">
                                          <p:val>
                                            <p:strVal val="#ppt_y"/>
                                          </p:val>
                                        </p:tav>
                                        <p:tav tm="100000">
                                          <p:val>
                                            <p:strVal val="#ppt_y"/>
                                          </p:val>
                                        </p:tav>
                                      </p:tavLst>
                                    </p:anim>
                                  </p:childTnLst>
                                </p:cTn>
                              </p:par>
                            </p:childTnLst>
                          </p:cTn>
                        </p:par>
                        <p:par>
                          <p:cTn id="59" fill="hold" nodeType="afterGroup">
                            <p:stCondLst>
                              <p:cond delay="5500"/>
                            </p:stCondLst>
                            <p:childTnLst>
                              <p:par>
                                <p:cTn id="60" presetID="2" presetClass="entr" presetSubtype="2" fill="hold" grpId="0" nodeType="afterEffect">
                                  <p:stCondLst>
                                    <p:cond delay="0"/>
                                  </p:stCondLst>
                                  <p:childTnLst>
                                    <p:set>
                                      <p:cBhvr>
                                        <p:cTn id="61" dur="1" fill="hold">
                                          <p:stCondLst>
                                            <p:cond delay="0"/>
                                          </p:stCondLst>
                                        </p:cTn>
                                        <p:tgtEl>
                                          <p:spTgt spid="107524">
                                            <p:txEl>
                                              <p:pRg st="2" end="2"/>
                                            </p:txEl>
                                          </p:spTgt>
                                        </p:tgtEl>
                                        <p:attrNameLst>
                                          <p:attrName>style.visibility</p:attrName>
                                        </p:attrNameLst>
                                      </p:cBhvr>
                                      <p:to>
                                        <p:strVal val="visible"/>
                                      </p:to>
                                    </p:set>
                                    <p:anim calcmode="lin" valueType="num">
                                      <p:cBhvr additive="base">
                                        <p:cTn id="62" dur="500" fill="hold"/>
                                        <p:tgtEl>
                                          <p:spTgt spid="107524">
                                            <p:txEl>
                                              <p:pRg st="2" end="2"/>
                                            </p:txEl>
                                          </p:spTgt>
                                        </p:tgtEl>
                                        <p:attrNameLst>
                                          <p:attrName>ppt_x</p:attrName>
                                        </p:attrNameLst>
                                      </p:cBhvr>
                                      <p:tavLst>
                                        <p:tav tm="0">
                                          <p:val>
                                            <p:strVal val="1+#ppt_w/2"/>
                                          </p:val>
                                        </p:tav>
                                        <p:tav tm="100000">
                                          <p:val>
                                            <p:strVal val="#ppt_x"/>
                                          </p:val>
                                        </p:tav>
                                      </p:tavLst>
                                    </p:anim>
                                    <p:anim calcmode="lin" valueType="num">
                                      <p:cBhvr additive="base">
                                        <p:cTn id="63" dur="500" fill="hold"/>
                                        <p:tgtEl>
                                          <p:spTgt spid="107524">
                                            <p:txEl>
                                              <p:pRg st="2" end="2"/>
                                            </p:txEl>
                                          </p:spTgt>
                                        </p:tgtEl>
                                        <p:attrNameLst>
                                          <p:attrName>ppt_y</p:attrName>
                                        </p:attrNameLst>
                                      </p:cBhvr>
                                      <p:tavLst>
                                        <p:tav tm="0">
                                          <p:val>
                                            <p:strVal val="#ppt_y"/>
                                          </p:val>
                                        </p:tav>
                                        <p:tav tm="100000">
                                          <p:val>
                                            <p:strVal val="#ppt_y"/>
                                          </p:val>
                                        </p:tav>
                                      </p:tavLst>
                                    </p:anim>
                                  </p:childTnLst>
                                </p:cTn>
                              </p:par>
                            </p:childTnLst>
                          </p:cTn>
                        </p:par>
                        <p:par>
                          <p:cTn id="64" fill="hold" nodeType="afterGroup">
                            <p:stCondLst>
                              <p:cond delay="6000"/>
                            </p:stCondLst>
                            <p:childTnLst>
                              <p:par>
                                <p:cTn id="65" presetID="2" presetClass="entr" presetSubtype="2" fill="hold" grpId="0" nodeType="afterEffect">
                                  <p:stCondLst>
                                    <p:cond delay="0"/>
                                  </p:stCondLst>
                                  <p:childTnLst>
                                    <p:set>
                                      <p:cBhvr>
                                        <p:cTn id="66" dur="1" fill="hold">
                                          <p:stCondLst>
                                            <p:cond delay="0"/>
                                          </p:stCondLst>
                                        </p:cTn>
                                        <p:tgtEl>
                                          <p:spTgt spid="107524">
                                            <p:txEl>
                                              <p:pRg st="3" end="3"/>
                                            </p:txEl>
                                          </p:spTgt>
                                        </p:tgtEl>
                                        <p:attrNameLst>
                                          <p:attrName>style.visibility</p:attrName>
                                        </p:attrNameLst>
                                      </p:cBhvr>
                                      <p:to>
                                        <p:strVal val="visible"/>
                                      </p:to>
                                    </p:set>
                                    <p:anim calcmode="lin" valueType="num">
                                      <p:cBhvr additive="base">
                                        <p:cTn id="67" dur="500" fill="hold"/>
                                        <p:tgtEl>
                                          <p:spTgt spid="107524">
                                            <p:txEl>
                                              <p:pRg st="3" end="3"/>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107524">
                                            <p:txEl>
                                              <p:pRg st="3" end="3"/>
                                            </p:txEl>
                                          </p:spTgt>
                                        </p:tgtEl>
                                        <p:attrNameLst>
                                          <p:attrName>ppt_y</p:attrName>
                                        </p:attrNameLst>
                                      </p:cBhvr>
                                      <p:tavLst>
                                        <p:tav tm="0">
                                          <p:val>
                                            <p:strVal val="#ppt_y"/>
                                          </p:val>
                                        </p:tav>
                                        <p:tav tm="100000">
                                          <p:val>
                                            <p:strVal val="#ppt_y"/>
                                          </p:val>
                                        </p:tav>
                                      </p:tavLst>
                                    </p:anim>
                                  </p:childTnLst>
                                </p:cTn>
                              </p:par>
                            </p:childTnLst>
                          </p:cTn>
                        </p:par>
                        <p:par>
                          <p:cTn id="69" fill="hold" nodeType="afterGroup">
                            <p:stCondLst>
                              <p:cond delay="6500"/>
                            </p:stCondLst>
                            <p:childTnLst>
                              <p:par>
                                <p:cTn id="70" presetID="2" presetClass="entr" presetSubtype="2" fill="hold" grpId="0" nodeType="afterEffect">
                                  <p:stCondLst>
                                    <p:cond delay="0"/>
                                  </p:stCondLst>
                                  <p:childTnLst>
                                    <p:set>
                                      <p:cBhvr>
                                        <p:cTn id="71" dur="1" fill="hold">
                                          <p:stCondLst>
                                            <p:cond delay="0"/>
                                          </p:stCondLst>
                                        </p:cTn>
                                        <p:tgtEl>
                                          <p:spTgt spid="107524">
                                            <p:txEl>
                                              <p:pRg st="4" end="4"/>
                                            </p:txEl>
                                          </p:spTgt>
                                        </p:tgtEl>
                                        <p:attrNameLst>
                                          <p:attrName>style.visibility</p:attrName>
                                        </p:attrNameLst>
                                      </p:cBhvr>
                                      <p:to>
                                        <p:strVal val="visible"/>
                                      </p:to>
                                    </p:set>
                                    <p:anim calcmode="lin" valueType="num">
                                      <p:cBhvr additive="base">
                                        <p:cTn id="72" dur="500" fill="hold"/>
                                        <p:tgtEl>
                                          <p:spTgt spid="107524">
                                            <p:txEl>
                                              <p:pRg st="4" end="4"/>
                                            </p:txEl>
                                          </p:spTgt>
                                        </p:tgtEl>
                                        <p:attrNameLst>
                                          <p:attrName>ppt_x</p:attrName>
                                        </p:attrNameLst>
                                      </p:cBhvr>
                                      <p:tavLst>
                                        <p:tav tm="0">
                                          <p:val>
                                            <p:strVal val="1+#ppt_w/2"/>
                                          </p:val>
                                        </p:tav>
                                        <p:tav tm="100000">
                                          <p:val>
                                            <p:strVal val="#ppt_x"/>
                                          </p:val>
                                        </p:tav>
                                      </p:tavLst>
                                    </p:anim>
                                    <p:anim calcmode="lin" valueType="num">
                                      <p:cBhvr additive="base">
                                        <p:cTn id="73" dur="500" fill="hold"/>
                                        <p:tgtEl>
                                          <p:spTgt spid="107524">
                                            <p:txEl>
                                              <p:pRg st="4" end="4"/>
                                            </p:txEl>
                                          </p:spTgt>
                                        </p:tgtEl>
                                        <p:attrNameLst>
                                          <p:attrName>ppt_y</p:attrName>
                                        </p:attrNameLst>
                                      </p:cBhvr>
                                      <p:tavLst>
                                        <p:tav tm="0">
                                          <p:val>
                                            <p:strVal val="#ppt_y"/>
                                          </p:val>
                                        </p:tav>
                                        <p:tav tm="100000">
                                          <p:val>
                                            <p:strVal val="#ppt_y"/>
                                          </p:val>
                                        </p:tav>
                                      </p:tavLst>
                                    </p:anim>
                                  </p:childTnLst>
                                </p:cTn>
                              </p:par>
                            </p:childTnLst>
                          </p:cTn>
                        </p:par>
                        <p:par>
                          <p:cTn id="74" fill="hold" nodeType="afterGroup">
                            <p:stCondLst>
                              <p:cond delay="7000"/>
                            </p:stCondLst>
                            <p:childTnLst>
                              <p:par>
                                <p:cTn id="75" presetID="2" presetClass="entr" presetSubtype="2" fill="hold" grpId="0" nodeType="afterEffect">
                                  <p:stCondLst>
                                    <p:cond delay="0"/>
                                  </p:stCondLst>
                                  <p:childTnLst>
                                    <p:set>
                                      <p:cBhvr>
                                        <p:cTn id="76" dur="1" fill="hold">
                                          <p:stCondLst>
                                            <p:cond delay="0"/>
                                          </p:stCondLst>
                                        </p:cTn>
                                        <p:tgtEl>
                                          <p:spTgt spid="107524">
                                            <p:txEl>
                                              <p:pRg st="5" end="5"/>
                                            </p:txEl>
                                          </p:spTgt>
                                        </p:tgtEl>
                                        <p:attrNameLst>
                                          <p:attrName>style.visibility</p:attrName>
                                        </p:attrNameLst>
                                      </p:cBhvr>
                                      <p:to>
                                        <p:strVal val="visible"/>
                                      </p:to>
                                    </p:set>
                                    <p:anim calcmode="lin" valueType="num">
                                      <p:cBhvr additive="base">
                                        <p:cTn id="77" dur="500" fill="hold"/>
                                        <p:tgtEl>
                                          <p:spTgt spid="107524">
                                            <p:txEl>
                                              <p:pRg st="5" end="5"/>
                                            </p:txEl>
                                          </p:spTgt>
                                        </p:tgtEl>
                                        <p:attrNameLst>
                                          <p:attrName>ppt_x</p:attrName>
                                        </p:attrNameLst>
                                      </p:cBhvr>
                                      <p:tavLst>
                                        <p:tav tm="0">
                                          <p:val>
                                            <p:strVal val="1+#ppt_w/2"/>
                                          </p:val>
                                        </p:tav>
                                        <p:tav tm="100000">
                                          <p:val>
                                            <p:strVal val="#ppt_x"/>
                                          </p:val>
                                        </p:tav>
                                      </p:tavLst>
                                    </p:anim>
                                    <p:anim calcmode="lin" valueType="num">
                                      <p:cBhvr additive="base">
                                        <p:cTn id="78" dur="500" fill="hold"/>
                                        <p:tgtEl>
                                          <p:spTgt spid="107524">
                                            <p:txEl>
                                              <p:pRg st="5" end="5"/>
                                            </p:txEl>
                                          </p:spTgt>
                                        </p:tgtEl>
                                        <p:attrNameLst>
                                          <p:attrName>ppt_y</p:attrName>
                                        </p:attrNameLst>
                                      </p:cBhvr>
                                      <p:tavLst>
                                        <p:tav tm="0">
                                          <p:val>
                                            <p:strVal val="#ppt_y"/>
                                          </p:val>
                                        </p:tav>
                                        <p:tav tm="100000">
                                          <p:val>
                                            <p:strVal val="#ppt_y"/>
                                          </p:val>
                                        </p:tav>
                                      </p:tavLst>
                                    </p:anim>
                                  </p:childTnLst>
                                </p:cTn>
                              </p:par>
                            </p:childTnLst>
                          </p:cTn>
                        </p:par>
                        <p:par>
                          <p:cTn id="79" fill="hold" nodeType="afterGroup">
                            <p:stCondLst>
                              <p:cond delay="7500"/>
                            </p:stCondLst>
                            <p:childTnLst>
                              <p:par>
                                <p:cTn id="80" presetID="2" presetClass="entr" presetSubtype="2" fill="hold" grpId="0" nodeType="afterEffect">
                                  <p:stCondLst>
                                    <p:cond delay="0"/>
                                  </p:stCondLst>
                                  <p:childTnLst>
                                    <p:set>
                                      <p:cBhvr>
                                        <p:cTn id="81" dur="1" fill="hold">
                                          <p:stCondLst>
                                            <p:cond delay="0"/>
                                          </p:stCondLst>
                                        </p:cTn>
                                        <p:tgtEl>
                                          <p:spTgt spid="107524">
                                            <p:txEl>
                                              <p:pRg st="6" end="6"/>
                                            </p:txEl>
                                          </p:spTgt>
                                        </p:tgtEl>
                                        <p:attrNameLst>
                                          <p:attrName>style.visibility</p:attrName>
                                        </p:attrNameLst>
                                      </p:cBhvr>
                                      <p:to>
                                        <p:strVal val="visible"/>
                                      </p:to>
                                    </p:set>
                                    <p:anim calcmode="lin" valueType="num">
                                      <p:cBhvr additive="base">
                                        <p:cTn id="82" dur="500" fill="hold"/>
                                        <p:tgtEl>
                                          <p:spTgt spid="107524">
                                            <p:txEl>
                                              <p:pRg st="6" end="6"/>
                                            </p:txEl>
                                          </p:spTgt>
                                        </p:tgtEl>
                                        <p:attrNameLst>
                                          <p:attrName>ppt_x</p:attrName>
                                        </p:attrNameLst>
                                      </p:cBhvr>
                                      <p:tavLst>
                                        <p:tav tm="0">
                                          <p:val>
                                            <p:strVal val="1+#ppt_w/2"/>
                                          </p:val>
                                        </p:tav>
                                        <p:tav tm="100000">
                                          <p:val>
                                            <p:strVal val="#ppt_x"/>
                                          </p:val>
                                        </p:tav>
                                      </p:tavLst>
                                    </p:anim>
                                    <p:anim calcmode="lin" valueType="num">
                                      <p:cBhvr additive="base">
                                        <p:cTn id="83" dur="500" fill="hold"/>
                                        <p:tgtEl>
                                          <p:spTgt spid="107524">
                                            <p:txEl>
                                              <p:pRg st="6" end="6"/>
                                            </p:txEl>
                                          </p:spTgt>
                                        </p:tgtEl>
                                        <p:attrNameLst>
                                          <p:attrName>ppt_y</p:attrName>
                                        </p:attrNameLst>
                                      </p:cBhvr>
                                      <p:tavLst>
                                        <p:tav tm="0">
                                          <p:val>
                                            <p:strVal val="#ppt_y"/>
                                          </p:val>
                                        </p:tav>
                                        <p:tav tm="100000">
                                          <p:val>
                                            <p:strVal val="#ppt_y"/>
                                          </p:val>
                                        </p:tav>
                                      </p:tavLst>
                                    </p:anim>
                                  </p:childTnLst>
                                </p:cTn>
                              </p:par>
                            </p:childTnLst>
                          </p:cTn>
                        </p:par>
                        <p:par>
                          <p:cTn id="84" fill="hold" nodeType="afterGroup">
                            <p:stCondLst>
                              <p:cond delay="8000"/>
                            </p:stCondLst>
                            <p:childTnLst>
                              <p:par>
                                <p:cTn id="85" presetID="2" presetClass="entr" presetSubtype="2" fill="hold" grpId="0" nodeType="afterEffect">
                                  <p:stCondLst>
                                    <p:cond delay="0"/>
                                  </p:stCondLst>
                                  <p:childTnLst>
                                    <p:set>
                                      <p:cBhvr>
                                        <p:cTn id="86" dur="1" fill="hold">
                                          <p:stCondLst>
                                            <p:cond delay="0"/>
                                          </p:stCondLst>
                                        </p:cTn>
                                        <p:tgtEl>
                                          <p:spTgt spid="107524">
                                            <p:txEl>
                                              <p:pRg st="7" end="7"/>
                                            </p:txEl>
                                          </p:spTgt>
                                        </p:tgtEl>
                                        <p:attrNameLst>
                                          <p:attrName>style.visibility</p:attrName>
                                        </p:attrNameLst>
                                      </p:cBhvr>
                                      <p:to>
                                        <p:strVal val="visible"/>
                                      </p:to>
                                    </p:set>
                                    <p:anim calcmode="lin" valueType="num">
                                      <p:cBhvr additive="base">
                                        <p:cTn id="87" dur="500" fill="hold"/>
                                        <p:tgtEl>
                                          <p:spTgt spid="107524">
                                            <p:txEl>
                                              <p:pRg st="7" end="7"/>
                                            </p:txEl>
                                          </p:spTgt>
                                        </p:tgtEl>
                                        <p:attrNameLst>
                                          <p:attrName>ppt_x</p:attrName>
                                        </p:attrNameLst>
                                      </p:cBhvr>
                                      <p:tavLst>
                                        <p:tav tm="0">
                                          <p:val>
                                            <p:strVal val="1+#ppt_w/2"/>
                                          </p:val>
                                        </p:tav>
                                        <p:tav tm="100000">
                                          <p:val>
                                            <p:strVal val="#ppt_x"/>
                                          </p:val>
                                        </p:tav>
                                      </p:tavLst>
                                    </p:anim>
                                    <p:anim calcmode="lin" valueType="num">
                                      <p:cBhvr additive="base">
                                        <p:cTn id="88" dur="500" fill="hold"/>
                                        <p:tgtEl>
                                          <p:spTgt spid="107524">
                                            <p:txEl>
                                              <p:pRg st="7" end="7"/>
                                            </p:txEl>
                                          </p:spTgt>
                                        </p:tgtEl>
                                        <p:attrNameLst>
                                          <p:attrName>ppt_y</p:attrName>
                                        </p:attrNameLst>
                                      </p:cBhvr>
                                      <p:tavLst>
                                        <p:tav tm="0">
                                          <p:val>
                                            <p:strVal val="#ppt_y"/>
                                          </p:val>
                                        </p:tav>
                                        <p:tav tm="100000">
                                          <p:val>
                                            <p:strVal val="#ppt_y"/>
                                          </p:val>
                                        </p:tav>
                                      </p:tavLst>
                                    </p:anim>
                                  </p:childTnLst>
                                </p:cTn>
                              </p:par>
                            </p:childTnLst>
                          </p:cTn>
                        </p:par>
                        <p:par>
                          <p:cTn id="89" fill="hold" nodeType="afterGroup">
                            <p:stCondLst>
                              <p:cond delay="8500"/>
                            </p:stCondLst>
                            <p:childTnLst>
                              <p:par>
                                <p:cTn id="90" presetID="2" presetClass="entr" presetSubtype="2" fill="hold" grpId="0" nodeType="afterEffect">
                                  <p:stCondLst>
                                    <p:cond delay="0"/>
                                  </p:stCondLst>
                                  <p:childTnLst>
                                    <p:set>
                                      <p:cBhvr>
                                        <p:cTn id="91" dur="1" fill="hold">
                                          <p:stCondLst>
                                            <p:cond delay="0"/>
                                          </p:stCondLst>
                                        </p:cTn>
                                        <p:tgtEl>
                                          <p:spTgt spid="107524">
                                            <p:txEl>
                                              <p:pRg st="8" end="8"/>
                                            </p:txEl>
                                          </p:spTgt>
                                        </p:tgtEl>
                                        <p:attrNameLst>
                                          <p:attrName>style.visibility</p:attrName>
                                        </p:attrNameLst>
                                      </p:cBhvr>
                                      <p:to>
                                        <p:strVal val="visible"/>
                                      </p:to>
                                    </p:set>
                                    <p:anim calcmode="lin" valueType="num">
                                      <p:cBhvr additive="base">
                                        <p:cTn id="92" dur="500" fill="hold"/>
                                        <p:tgtEl>
                                          <p:spTgt spid="107524">
                                            <p:txEl>
                                              <p:pRg st="8" end="8"/>
                                            </p:txEl>
                                          </p:spTgt>
                                        </p:tgtEl>
                                        <p:attrNameLst>
                                          <p:attrName>ppt_x</p:attrName>
                                        </p:attrNameLst>
                                      </p:cBhvr>
                                      <p:tavLst>
                                        <p:tav tm="0">
                                          <p:val>
                                            <p:strVal val="1+#ppt_w/2"/>
                                          </p:val>
                                        </p:tav>
                                        <p:tav tm="100000">
                                          <p:val>
                                            <p:strVal val="#ppt_x"/>
                                          </p:val>
                                        </p:tav>
                                      </p:tavLst>
                                    </p:anim>
                                    <p:anim calcmode="lin" valueType="num">
                                      <p:cBhvr additive="base">
                                        <p:cTn id="93" dur="500" fill="hold"/>
                                        <p:tgtEl>
                                          <p:spTgt spid="107524">
                                            <p:txEl>
                                              <p:pRg st="8" end="8"/>
                                            </p:txEl>
                                          </p:spTgt>
                                        </p:tgtEl>
                                        <p:attrNameLst>
                                          <p:attrName>ppt_y</p:attrName>
                                        </p:attrNameLst>
                                      </p:cBhvr>
                                      <p:tavLst>
                                        <p:tav tm="0">
                                          <p:val>
                                            <p:strVal val="#ppt_y"/>
                                          </p:val>
                                        </p:tav>
                                        <p:tav tm="100000">
                                          <p:val>
                                            <p:strVal val="#ppt_y"/>
                                          </p:val>
                                        </p:tav>
                                      </p:tavLst>
                                    </p:anim>
                                  </p:childTnLst>
                                </p:cTn>
                              </p:par>
                            </p:childTnLst>
                          </p:cTn>
                        </p:par>
                        <p:par>
                          <p:cTn id="94" fill="hold" nodeType="afterGroup">
                            <p:stCondLst>
                              <p:cond delay="9000"/>
                            </p:stCondLst>
                            <p:childTnLst>
                              <p:par>
                                <p:cTn id="95" presetID="2" presetClass="entr" presetSubtype="2" fill="hold" grpId="0" nodeType="afterEffect">
                                  <p:stCondLst>
                                    <p:cond delay="0"/>
                                  </p:stCondLst>
                                  <p:childTnLst>
                                    <p:set>
                                      <p:cBhvr>
                                        <p:cTn id="96" dur="1" fill="hold">
                                          <p:stCondLst>
                                            <p:cond delay="0"/>
                                          </p:stCondLst>
                                        </p:cTn>
                                        <p:tgtEl>
                                          <p:spTgt spid="107524">
                                            <p:txEl>
                                              <p:pRg st="9" end="9"/>
                                            </p:txEl>
                                          </p:spTgt>
                                        </p:tgtEl>
                                        <p:attrNameLst>
                                          <p:attrName>style.visibility</p:attrName>
                                        </p:attrNameLst>
                                      </p:cBhvr>
                                      <p:to>
                                        <p:strVal val="visible"/>
                                      </p:to>
                                    </p:set>
                                    <p:anim calcmode="lin" valueType="num">
                                      <p:cBhvr additive="base">
                                        <p:cTn id="97" dur="500" fill="hold"/>
                                        <p:tgtEl>
                                          <p:spTgt spid="107524">
                                            <p:txEl>
                                              <p:pRg st="9" end="9"/>
                                            </p:txEl>
                                          </p:spTgt>
                                        </p:tgtEl>
                                        <p:attrNameLst>
                                          <p:attrName>ppt_x</p:attrName>
                                        </p:attrNameLst>
                                      </p:cBhvr>
                                      <p:tavLst>
                                        <p:tav tm="0">
                                          <p:val>
                                            <p:strVal val="1+#ppt_w/2"/>
                                          </p:val>
                                        </p:tav>
                                        <p:tav tm="100000">
                                          <p:val>
                                            <p:strVal val="#ppt_x"/>
                                          </p:val>
                                        </p:tav>
                                      </p:tavLst>
                                    </p:anim>
                                    <p:anim calcmode="lin" valueType="num">
                                      <p:cBhvr additive="base">
                                        <p:cTn id="98" dur="500" fill="hold"/>
                                        <p:tgtEl>
                                          <p:spTgt spid="107524">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3" grpId="0" build="p"/>
      <p:bldP spid="107524"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0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5773132"/>
            <a:ext cx="9144000" cy="967393"/>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Avoid godless leaders</a:t>
            </a:r>
          </a:p>
        </p:txBody>
      </p:sp>
      <p:sp>
        <p:nvSpPr>
          <p:cNvPr id="4" name="Rectangle 2"/>
          <p:cNvSpPr txBox="1">
            <a:spLocks noChangeArrowheads="1"/>
          </p:cNvSpPr>
          <p:nvPr/>
        </p:nvSpPr>
        <p:spPr bwMode="auto">
          <a:xfrm>
            <a:off x="0" y="96450"/>
            <a:ext cx="9144000" cy="96739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000" b="1" dirty="0">
                <a:solidFill>
                  <a:srgbClr val="FFFFFF"/>
                </a:solidFill>
                <a:effectLst>
                  <a:glow rad="127000">
                    <a:srgbClr val="000000"/>
                  </a:glow>
                </a:effectLst>
                <a:latin typeface="Arial" charset="0"/>
                <a:ea typeface="ＭＳ Ｐゴシック" charset="0"/>
                <a:cs typeface="ＭＳ Ｐゴシック" charset="0"/>
              </a:rPr>
              <a:t>"Avoid such men as these" </a:t>
            </a:r>
            <a:br>
              <a:rPr lang="en-US" sz="4000" b="1" dirty="0">
                <a:solidFill>
                  <a:srgbClr val="FFFFFF"/>
                </a:solidFill>
                <a:effectLst>
                  <a:glow rad="127000">
                    <a:srgbClr val="000000"/>
                  </a:glow>
                </a:effectLst>
                <a:latin typeface="Arial" charset="0"/>
                <a:ea typeface="ＭＳ Ｐゴシック" charset="0"/>
                <a:cs typeface="ＭＳ Ｐゴシック" charset="0"/>
              </a:rPr>
            </a:br>
            <a:r>
              <a:rPr lang="en-US" sz="4000" b="1" dirty="0">
                <a:solidFill>
                  <a:srgbClr val="FFFFFF"/>
                </a:solidFill>
                <a:effectLst>
                  <a:glow rad="127000">
                    <a:srgbClr val="000000"/>
                  </a:glow>
                </a:effectLst>
                <a:latin typeface="Arial" charset="0"/>
                <a:ea typeface="ＭＳ Ｐゴシック" charset="0"/>
                <a:cs typeface="ＭＳ Ｐゴシック" charset="0"/>
              </a:rPr>
              <a:t>(2 Timothy 3:5b NAU).</a:t>
            </a:r>
          </a:p>
        </p:txBody>
      </p:sp>
      <p:sp>
        <p:nvSpPr>
          <p:cNvPr id="5" name="Rectangle 2"/>
          <p:cNvSpPr txBox="1">
            <a:spLocks noChangeArrowheads="1"/>
          </p:cNvSpPr>
          <p:nvPr/>
        </p:nvSpPr>
        <p:spPr bwMode="auto">
          <a:xfrm>
            <a:off x="0" y="1414601"/>
            <a:ext cx="9144000" cy="96739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000" b="1" dirty="0">
                <a:solidFill>
                  <a:srgbClr val="FFFFFF"/>
                </a:solidFill>
                <a:effectLst>
                  <a:glow rad="127000">
                    <a:srgbClr val="000000"/>
                  </a:glow>
                </a:effectLst>
                <a:latin typeface="Arial" charset="0"/>
                <a:ea typeface="ＭＳ Ｐゴシック" charset="0"/>
                <a:cs typeface="ＭＳ Ｐゴシック" charset="0"/>
              </a:rPr>
              <a:t>"Stay away from people like that!" </a:t>
            </a:r>
            <a:br>
              <a:rPr lang="en-US" sz="4000" b="1" dirty="0">
                <a:solidFill>
                  <a:srgbClr val="FFFFFF"/>
                </a:solidFill>
                <a:effectLst>
                  <a:glow rad="127000">
                    <a:srgbClr val="000000"/>
                  </a:glow>
                </a:effectLst>
                <a:latin typeface="Arial" charset="0"/>
                <a:ea typeface="ＭＳ Ｐゴシック" charset="0"/>
                <a:cs typeface="ＭＳ Ｐゴシック" charset="0"/>
              </a:rPr>
            </a:br>
            <a:r>
              <a:rPr lang="en-US" sz="4000" b="1" dirty="0">
                <a:solidFill>
                  <a:srgbClr val="FFFFFF"/>
                </a:solidFill>
                <a:effectLst>
                  <a:glow rad="127000">
                    <a:srgbClr val="000000"/>
                  </a:glow>
                </a:effectLst>
                <a:latin typeface="Arial" charset="0"/>
                <a:ea typeface="ＭＳ Ｐゴシック" charset="0"/>
                <a:cs typeface="ＭＳ Ｐゴシック" charset="0"/>
              </a:rPr>
              <a:t>(2 Timothy 3:5b NLT).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D116B9-4A01-DB43-B1A1-CA10E3C60CE6}"/>
              </a:ext>
            </a:extLst>
          </p:cNvPr>
          <p:cNvPicPr>
            <a:picLocks noChangeAspect="1"/>
          </p:cNvPicPr>
          <p:nvPr/>
        </p:nvPicPr>
        <p:blipFill>
          <a:blip r:embed="rId3"/>
          <a:stretch>
            <a:fillRect/>
          </a:stretch>
        </p:blipFill>
        <p:spPr>
          <a:xfrm>
            <a:off x="90237" y="0"/>
            <a:ext cx="8963526" cy="6858000"/>
          </a:xfrm>
          <a:prstGeom prst="rect">
            <a:avLst/>
          </a:prstGeom>
        </p:spPr>
      </p:pic>
      <p:sp>
        <p:nvSpPr>
          <p:cNvPr id="900098" name="Rectangle 2"/>
          <p:cNvSpPr>
            <a:spLocks noGrp="1" noChangeArrowheads="1"/>
          </p:cNvSpPr>
          <p:nvPr>
            <p:ph type="ctrTitle"/>
          </p:nvPr>
        </p:nvSpPr>
        <p:spPr>
          <a:xfrm>
            <a:off x="90237" y="1196752"/>
            <a:ext cx="9053763" cy="792088"/>
          </a:xfrm>
          <a:solidFill>
            <a:schemeClr val="bg1"/>
          </a:solidFill>
          <a:effectLst/>
        </p:spPr>
        <p:txBody>
          <a:bodyPr/>
          <a:lstStyle/>
          <a:p>
            <a:pPr algn="l">
              <a:defRPr/>
            </a:pPr>
            <a:r>
              <a:rPr lang="en-US" sz="3200" b="1" dirty="0">
                <a:solidFill>
                  <a:srgbClr val="003F61"/>
                </a:solidFill>
                <a:effectLst>
                  <a:glow rad="127000">
                    <a:schemeClr val="bg1"/>
                  </a:glow>
                </a:effectLst>
                <a:latin typeface="Times New Roman" panose="02020603050405020304" pitchFamily="18" charset="0"/>
                <a:ea typeface="ＭＳ Ｐゴシック" charset="0"/>
                <a:cs typeface="Times New Roman" panose="02020603050405020304" pitchFamily="18" charset="0"/>
              </a:rPr>
              <a:t>Christian and Jewish Clergy Bless Abortion Clinic, </a:t>
            </a:r>
            <a:br>
              <a:rPr lang="en-US" sz="3200" b="1" dirty="0">
                <a:solidFill>
                  <a:srgbClr val="003F61"/>
                </a:solidFill>
                <a:effectLst>
                  <a:glow rad="127000">
                    <a:schemeClr val="bg1"/>
                  </a:glow>
                </a:effectLst>
                <a:latin typeface="Times New Roman" panose="02020603050405020304" pitchFamily="18" charset="0"/>
                <a:ea typeface="ＭＳ Ｐゴシック" charset="0"/>
                <a:cs typeface="Times New Roman" panose="02020603050405020304" pitchFamily="18" charset="0"/>
              </a:rPr>
            </a:br>
            <a:r>
              <a:rPr lang="en-US" sz="3200" b="1" dirty="0">
                <a:solidFill>
                  <a:srgbClr val="003F61"/>
                </a:solidFill>
                <a:effectLst>
                  <a:glow rad="127000">
                    <a:schemeClr val="bg1"/>
                  </a:glow>
                </a:effectLst>
                <a:latin typeface="Times New Roman" panose="02020603050405020304" pitchFamily="18" charset="0"/>
                <a:ea typeface="ＭＳ Ｐゴシック" charset="0"/>
                <a:cs typeface="Times New Roman" panose="02020603050405020304" pitchFamily="18" charset="0"/>
              </a:rPr>
              <a:t>Claim “God is Present in This Space”</a:t>
            </a:r>
          </a:p>
        </p:txBody>
      </p:sp>
    </p:spTree>
    <p:extLst>
      <p:ext uri="{BB962C8B-B14F-4D97-AF65-F5344CB8AC3E}">
        <p14:creationId xmlns:p14="http://schemas.microsoft.com/office/powerpoint/2010/main" val="570474062"/>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17850" y="0"/>
            <a:ext cx="6026150" cy="387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9906"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07504" y="116632"/>
            <a:ext cx="6902226" cy="6741368"/>
          </a:xfrm>
          <a:effectLst>
            <a:outerShdw blurRad="63500" dist="35921" dir="2700000" algn="ctr" rotWithShape="0">
              <a:schemeClr val="tx2">
                <a:alpha val="74998"/>
              </a:schemeClr>
            </a:outerShdw>
          </a:effectLst>
        </p:spPr>
        <p:txBody>
          <a:bodyPr anchor="t"/>
          <a:lstStyle/>
          <a:p>
            <a:pPr algn="l">
              <a:defRPr/>
            </a:pPr>
            <a:r>
              <a:rPr lang="en-US" sz="3600" b="1" dirty="0">
                <a:effectLst>
                  <a:glow rad="127000">
                    <a:schemeClr val="tx1"/>
                  </a:glow>
                </a:effectLst>
                <a:latin typeface="Arial" charset="0"/>
                <a:ea typeface="ＭＳ Ｐゴシック" charset="0"/>
                <a:cs typeface="ＭＳ Ｐゴシック" charset="0"/>
              </a:rPr>
              <a:t>"They are the kind who work [lit. </a:t>
            </a:r>
            <a:r>
              <a:rPr lang="en-US" sz="3600" b="1" i="1" dirty="0">
                <a:effectLst>
                  <a:glow rad="127000">
                    <a:schemeClr val="tx1"/>
                  </a:glow>
                </a:effectLst>
                <a:latin typeface="Arial" charset="0"/>
                <a:ea typeface="ＭＳ Ｐゴシック" charset="0"/>
                <a:cs typeface="ＭＳ Ｐゴシック" charset="0"/>
              </a:rPr>
              <a:t>creep</a:t>
            </a:r>
            <a:r>
              <a:rPr lang="en-US" sz="3600" b="1" dirty="0">
                <a:effectLst>
                  <a:glow rad="127000">
                    <a:schemeClr val="tx1"/>
                  </a:glow>
                </a:effectLst>
                <a:latin typeface="Arial" charset="0"/>
                <a:ea typeface="ＭＳ Ｐゴシック" charset="0"/>
                <a:cs typeface="ＭＳ Ｐゴシック" charset="0"/>
              </a:rPr>
              <a:t>] their way into people</a:t>
            </a:r>
            <a:r>
              <a:rPr lang="fr-FR"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homes and win the confidence of vulnerable women who are burdened with the guilt of sin and controlled by various desires.  </a:t>
            </a:r>
            <a:r>
              <a:rPr lang="en-US" sz="3600" b="1" baseline="30000" dirty="0">
                <a:effectLst>
                  <a:glow rad="127000">
                    <a:schemeClr val="tx1"/>
                  </a:glow>
                </a:effectLst>
                <a:latin typeface="Arial" charset="0"/>
                <a:ea typeface="ＭＳ Ｐゴシック" charset="0"/>
                <a:cs typeface="ＭＳ Ｐゴシック" charset="0"/>
              </a:rPr>
              <a:t>7</a:t>
            </a:r>
            <a:r>
              <a:rPr lang="en-US" sz="3600" b="1" dirty="0">
                <a:effectLst>
                  <a:glow rad="127000">
                    <a:schemeClr val="tx1"/>
                  </a:glow>
                </a:effectLst>
                <a:latin typeface="Arial" charset="0"/>
                <a:ea typeface="ＭＳ Ｐゴシック" charset="0"/>
                <a:cs typeface="ＭＳ Ｐゴシック" charset="0"/>
              </a:rPr>
              <a:t>(Such women are forever following new teachings, but they are never able to understand the truth.)" (2 Timothy 3:6-7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68300" y="603448"/>
            <a:ext cx="8383294" cy="6858000"/>
          </a:xfrm>
          <a:prstGeom prst="rect">
            <a:avLst/>
          </a:prstGeom>
        </p:spPr>
      </p:pic>
      <p:sp>
        <p:nvSpPr>
          <p:cNvPr id="2" name="Title 1"/>
          <p:cNvSpPr>
            <a:spLocks noGrp="1"/>
          </p:cNvSpPr>
          <p:nvPr>
            <p:ph type="title"/>
          </p:nvPr>
        </p:nvSpPr>
        <p:spPr>
          <a:xfrm>
            <a:off x="0" y="-10219"/>
            <a:ext cx="9144000" cy="918939"/>
          </a:xfrm>
          <a:solidFill>
            <a:srgbClr val="000000"/>
          </a:solidFill>
        </p:spPr>
        <p:txBody>
          <a:bodyPr/>
          <a:lstStyle/>
          <a:p>
            <a:r>
              <a:rPr lang="en-US" b="1"/>
              <a:t>People-Pleasing Preaching</a:t>
            </a:r>
          </a:p>
        </p:txBody>
      </p:sp>
    </p:spTree>
    <p:extLst>
      <p:ext uri="{BB962C8B-B14F-4D97-AF65-F5344CB8AC3E}">
        <p14:creationId xmlns:p14="http://schemas.microsoft.com/office/powerpoint/2010/main" val="3097105082"/>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3365499" y="116631"/>
            <a:ext cx="5778499" cy="6570571"/>
          </a:xfrm>
          <a:effectLst>
            <a:outerShdw blurRad="63500" dist="35921" dir="2700000" algn="ctr" rotWithShape="0">
              <a:schemeClr val="tx2">
                <a:alpha val="74998"/>
              </a:schemeClr>
            </a:outerShdw>
          </a:effectLst>
        </p:spPr>
        <p:txBody>
          <a:bodyPr anchor="t"/>
          <a:lstStyle/>
          <a:p>
            <a:pPr algn="r">
              <a:defRPr/>
            </a:pPr>
            <a:r>
              <a:rPr lang="en-US" sz="3600" b="1" dirty="0">
                <a:effectLst>
                  <a:glow rad="127000">
                    <a:schemeClr val="tx1"/>
                  </a:glow>
                </a:effectLst>
                <a:latin typeface="Arial" charset="0"/>
                <a:ea typeface="ＭＳ Ｐゴシック" charset="0"/>
                <a:cs typeface="ＭＳ Ｐゴシック" charset="0"/>
              </a:rPr>
              <a:t>"These teachers oppose the truth just as Jannes and Jambres opposed Moses. They have depraved minds and a counterfeit faith.  </a:t>
            </a:r>
            <a:r>
              <a:rPr lang="en-US" sz="3600" b="1" baseline="30000" dirty="0">
                <a:effectLst>
                  <a:glow rad="127000">
                    <a:schemeClr val="tx1"/>
                  </a:glow>
                </a:effectLst>
                <a:latin typeface="Arial" charset="0"/>
                <a:ea typeface="ＭＳ Ｐゴシック" charset="0"/>
                <a:cs typeface="ＭＳ Ｐゴシック" charset="0"/>
              </a:rPr>
              <a:t>9</a:t>
            </a:r>
            <a:r>
              <a:rPr lang="en-US" sz="3600" b="1" dirty="0">
                <a:effectLst>
                  <a:glow rad="127000">
                    <a:schemeClr val="tx1"/>
                  </a:glow>
                </a:effectLst>
                <a:latin typeface="Arial" charset="0"/>
                <a:ea typeface="ＭＳ Ｐゴシック" charset="0"/>
                <a:cs typeface="ＭＳ Ｐゴシック" charset="0"/>
              </a:rPr>
              <a:t>But they won</a:t>
            </a:r>
            <a:r>
              <a:rPr lang="fr-FR"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 get away with this for long. Someday everyone will recognize what fools they are, just as with Jannes and Jambres" (3:8-9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38195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6838" y="1582738"/>
            <a:ext cx="3949701" cy="357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en-US" b="1" dirty="0"/>
              <a:t>Accept and preach the Word of God as well as fulfill all ministry duties (3:10–4:5). </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45984045"/>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09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373188"/>
            <a:ext cx="9144000" cy="5505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192438"/>
            <a:ext cx="9144000" cy="967393"/>
          </a:xfrm>
          <a:effectLst>
            <a:outerShdw blurRad="63500" dist="35921" dir="2700000" algn="ctr" rotWithShape="0">
              <a:schemeClr val="tx2">
                <a:alpha val="74998"/>
              </a:schemeClr>
            </a:outerShdw>
          </a:effectLst>
        </p:spPr>
        <p:txBody>
          <a:bodyPr/>
          <a:lstStyle/>
          <a:p>
            <a:pPr>
              <a:defRPr/>
            </a:pPr>
            <a:r>
              <a:rPr lang="en-US" sz="5400" b="1" dirty="0">
                <a:solidFill>
                  <a:srgbClr val="FFFF00"/>
                </a:solidFill>
                <a:effectLst>
                  <a:glow rad="127000">
                    <a:schemeClr val="tx1"/>
                  </a:glow>
                </a:effectLst>
                <a:latin typeface="Arial" charset="0"/>
                <a:ea typeface="ＭＳ Ｐゴシック" charset="0"/>
                <a:cs typeface="ＭＳ Ｐゴシック" charset="0"/>
              </a:rPr>
              <a:t>Accept</a:t>
            </a:r>
            <a:r>
              <a:rPr lang="en-US" sz="5400" b="1" dirty="0">
                <a:effectLst>
                  <a:glow rad="127000">
                    <a:schemeClr val="tx1"/>
                  </a:glow>
                </a:effectLst>
                <a:latin typeface="Arial" charset="0"/>
                <a:ea typeface="ＭＳ Ｐゴシック" charset="0"/>
                <a:cs typeface="ＭＳ Ｐゴシック" charset="0"/>
              </a:rPr>
              <a:t> truth (3:10-17).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14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938" y="771525"/>
            <a:ext cx="9151938" cy="608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1"/>
            <a:ext cx="9144000" cy="771600"/>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a. Follow God</a:t>
            </a:r>
            <a:r>
              <a:rPr lang="fr-FR"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s </a:t>
            </a:r>
            <a:r>
              <a:rPr lang="en-US" sz="4000" b="1" dirty="0">
                <a:solidFill>
                  <a:srgbClr val="FFFF00"/>
                </a:solidFill>
                <a:effectLst>
                  <a:glow rad="127000">
                    <a:schemeClr val="tx1"/>
                  </a:glow>
                </a:effectLst>
                <a:latin typeface="Arial" charset="0"/>
                <a:ea typeface="ＭＳ Ｐゴシック" charset="0"/>
                <a:cs typeface="ＭＳ Ｐゴシック" charset="0"/>
              </a:rPr>
              <a:t>servants</a:t>
            </a:r>
            <a:r>
              <a:rPr lang="en-US" sz="4000" b="1" dirty="0">
                <a:effectLst>
                  <a:glow rad="127000">
                    <a:schemeClr val="tx1"/>
                  </a:glow>
                </a:effectLst>
                <a:latin typeface="Arial" charset="0"/>
                <a:ea typeface="ＭＳ Ｐゴシック" charset="0"/>
                <a:cs typeface="ＭＳ Ｐゴシック" charset="0"/>
              </a:rPr>
              <a:t> (3:10-13)</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19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90700" y="3530600"/>
            <a:ext cx="7353300" cy="332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2194"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27119" y="20181"/>
            <a:ext cx="9036496" cy="5300645"/>
          </a:xfrm>
          <a:effectLst>
            <a:outerShdw blurRad="63500" dist="35921" dir="2700000" algn="ctr" rotWithShape="0">
              <a:schemeClr val="tx2">
                <a:alpha val="74998"/>
              </a:schemeClr>
            </a:outerShdw>
          </a:effectLst>
        </p:spPr>
        <p:txBody>
          <a:bodyPr anchor="t"/>
          <a:lstStyle/>
          <a:p>
            <a:pPr algn="l">
              <a:defRPr/>
            </a:pPr>
            <a:r>
              <a:rPr lang="en-US" sz="3200" b="1" dirty="0">
                <a:effectLst>
                  <a:glow rad="127000">
                    <a:schemeClr val="tx1"/>
                  </a:glow>
                </a:effectLst>
                <a:latin typeface="Arial" charset="0"/>
                <a:ea typeface="ＭＳ Ｐゴシック" charset="0"/>
                <a:cs typeface="ＭＳ Ｐゴシック" charset="0"/>
              </a:rPr>
              <a:t>"But you, Timothy, certainly know what I teach, and how I live, and what my purpose in life is. You know my faith, my patience, my love, and my endurance.  </a:t>
            </a:r>
            <a:r>
              <a:rPr lang="en-US" sz="3200" b="1" baseline="30000" dirty="0">
                <a:effectLst>
                  <a:glow rad="127000">
                    <a:schemeClr val="tx1"/>
                  </a:glow>
                </a:effectLst>
                <a:latin typeface="Arial" charset="0"/>
                <a:ea typeface="ＭＳ Ｐゴシック" charset="0"/>
                <a:cs typeface="ＭＳ Ｐゴシック" charset="0"/>
              </a:rPr>
              <a:t>11</a:t>
            </a:r>
            <a:r>
              <a:rPr lang="en-US" sz="3200" b="1" dirty="0">
                <a:effectLst>
                  <a:glow rad="127000">
                    <a:schemeClr val="tx1"/>
                  </a:glow>
                </a:effectLst>
                <a:latin typeface="Arial" charset="0"/>
                <a:ea typeface="ＭＳ Ｐゴシック" charset="0"/>
                <a:cs typeface="ＭＳ Ｐゴシック" charset="0"/>
              </a:rPr>
              <a:t>You know how much persecution and suffering I have endured. You know all about how I was persecuted in Antioch, Iconium,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and Lystra—but the Lord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rescued me from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all of it" (2 Timothy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3:10-11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89"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59273" y="116632"/>
            <a:ext cx="9036496" cy="3950345"/>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"Yes, and everyone who wants to live a godly life in Christ Jesus will suffer persecution.  </a:t>
            </a:r>
            <a:r>
              <a:rPr lang="en-US" sz="3600" b="1" baseline="30000" dirty="0">
                <a:effectLst>
                  <a:glow rad="127000">
                    <a:schemeClr val="tx1"/>
                  </a:glow>
                </a:effectLst>
                <a:latin typeface="Arial" charset="0"/>
                <a:ea typeface="ＭＳ Ｐゴシック" charset="0"/>
                <a:cs typeface="ＭＳ Ｐゴシック" charset="0"/>
              </a:rPr>
              <a:t>13</a:t>
            </a:r>
            <a:r>
              <a:rPr lang="en-US" sz="3600" b="1" dirty="0">
                <a:effectLst>
                  <a:glow rad="127000">
                    <a:schemeClr val="tx1"/>
                  </a:glow>
                </a:effectLst>
                <a:latin typeface="Arial" charset="0"/>
                <a:ea typeface="ＭＳ Ｐゴシック" charset="0"/>
                <a:cs typeface="ＭＳ Ｐゴシック" charset="0"/>
              </a:rPr>
              <a:t>But evil people and impostors will flourish. They will deceive others and will themselves be deceived" (2 Timothy 3:12-13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39629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381500"/>
            <a:ext cx="9017000" cy="247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7"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59273" y="116632"/>
            <a:ext cx="9036496" cy="2133869"/>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"Yes, and everyone who wants to live a godly life in Christ Jesus will suffer persecution" (2 Timothy 3:12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398339"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00388" y="2146300"/>
            <a:ext cx="2862262" cy="429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60750"/>
            <a:ext cx="9144000" cy="1821573"/>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How can we accept truth instead of lies?</a:t>
            </a:r>
          </a:p>
        </p:txBody>
      </p:sp>
      <p:sp>
        <p:nvSpPr>
          <p:cNvPr id="4" name="Rectangle 2"/>
          <p:cNvSpPr txBox="1">
            <a:spLocks noChangeArrowheads="1"/>
          </p:cNvSpPr>
          <p:nvPr/>
        </p:nvSpPr>
        <p:spPr bwMode="auto">
          <a:xfrm>
            <a:off x="0" y="2411251"/>
            <a:ext cx="9144000" cy="18215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11500" b="1" dirty="0">
                <a:solidFill>
                  <a:srgbClr val="FFFFFF"/>
                </a:solidFill>
                <a:effectLst>
                  <a:glow rad="127000">
                    <a:srgbClr val="000000"/>
                  </a:glow>
                </a:effectLst>
                <a:latin typeface="Chalkduster"/>
                <a:ea typeface="ＭＳ Ｐゴシック" charset="0"/>
                <a:cs typeface="Chalkduster"/>
              </a:rPr>
              <a:t>Truth</a:t>
            </a:r>
          </a:p>
        </p:txBody>
      </p:sp>
      <p:sp>
        <p:nvSpPr>
          <p:cNvPr id="5" name="Rectangle 2"/>
          <p:cNvSpPr txBox="1">
            <a:spLocks noChangeArrowheads="1"/>
          </p:cNvSpPr>
          <p:nvPr/>
        </p:nvSpPr>
        <p:spPr bwMode="auto">
          <a:xfrm>
            <a:off x="0" y="4468852"/>
            <a:ext cx="9144000" cy="18215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11500" b="1" dirty="0">
                <a:solidFill>
                  <a:srgbClr val="FFFFFF"/>
                </a:solidFill>
                <a:effectLst>
                  <a:glow rad="127000">
                    <a:srgbClr val="000000"/>
                  </a:glow>
                </a:effectLst>
                <a:latin typeface="Chalkduster"/>
                <a:ea typeface="ＭＳ Ｐゴシック" charset="0"/>
                <a:cs typeface="Chalkduster"/>
              </a:rPr>
              <a:t>Lies</a:t>
            </a:r>
          </a:p>
        </p:txBody>
      </p:sp>
      <p:sp>
        <p:nvSpPr>
          <p:cNvPr id="3" name="Freeform 2"/>
          <p:cNvSpPr/>
          <p:nvPr/>
        </p:nvSpPr>
        <p:spPr>
          <a:xfrm>
            <a:off x="1768475" y="4484688"/>
            <a:ext cx="4614863" cy="2395537"/>
          </a:xfrm>
          <a:custGeom>
            <a:avLst/>
            <a:gdLst>
              <a:gd name="connsiteX0" fmla="*/ 0 w 3665639"/>
              <a:gd name="connsiteY0" fmla="*/ 0 h 2395176"/>
              <a:gd name="connsiteX1" fmla="*/ 257238 w 3665639"/>
              <a:gd name="connsiteY1" fmla="*/ 48225 h 2395176"/>
              <a:gd name="connsiteX2" fmla="*/ 401934 w 3665639"/>
              <a:gd name="connsiteY2" fmla="*/ 80375 h 2395176"/>
              <a:gd name="connsiteX3" fmla="*/ 819946 w 3665639"/>
              <a:gd name="connsiteY3" fmla="*/ 112525 h 2395176"/>
              <a:gd name="connsiteX4" fmla="*/ 948565 w 3665639"/>
              <a:gd name="connsiteY4" fmla="*/ 160750 h 2395176"/>
              <a:gd name="connsiteX5" fmla="*/ 1061106 w 3665639"/>
              <a:gd name="connsiteY5" fmla="*/ 192900 h 2395176"/>
              <a:gd name="connsiteX6" fmla="*/ 1141493 w 3665639"/>
              <a:gd name="connsiteY6" fmla="*/ 241125 h 2395176"/>
              <a:gd name="connsiteX7" fmla="*/ 1366576 w 3665639"/>
              <a:gd name="connsiteY7" fmla="*/ 466175 h 2395176"/>
              <a:gd name="connsiteX8" fmla="*/ 1430886 w 3665639"/>
              <a:gd name="connsiteY8" fmla="*/ 530475 h 2395176"/>
              <a:gd name="connsiteX9" fmla="*/ 1559504 w 3665639"/>
              <a:gd name="connsiteY9" fmla="*/ 610850 h 2395176"/>
              <a:gd name="connsiteX10" fmla="*/ 1623814 w 3665639"/>
              <a:gd name="connsiteY10" fmla="*/ 626925 h 2395176"/>
              <a:gd name="connsiteX11" fmla="*/ 1848897 w 3665639"/>
              <a:gd name="connsiteY11" fmla="*/ 659075 h 2395176"/>
              <a:gd name="connsiteX12" fmla="*/ 1897129 w 3665639"/>
              <a:gd name="connsiteY12" fmla="*/ 675150 h 2395176"/>
              <a:gd name="connsiteX13" fmla="*/ 1993593 w 3665639"/>
              <a:gd name="connsiteY13" fmla="*/ 739450 h 2395176"/>
              <a:gd name="connsiteX14" fmla="*/ 2025748 w 3665639"/>
              <a:gd name="connsiteY14" fmla="*/ 787675 h 2395176"/>
              <a:gd name="connsiteX15" fmla="*/ 2090057 w 3665639"/>
              <a:gd name="connsiteY15" fmla="*/ 851975 h 2395176"/>
              <a:gd name="connsiteX16" fmla="*/ 2122212 w 3665639"/>
              <a:gd name="connsiteY16" fmla="*/ 948425 h 2395176"/>
              <a:gd name="connsiteX17" fmla="*/ 2154367 w 3665639"/>
              <a:gd name="connsiteY17" fmla="*/ 996650 h 2395176"/>
              <a:gd name="connsiteX18" fmla="*/ 2170444 w 3665639"/>
              <a:gd name="connsiteY18" fmla="*/ 1044875 h 2395176"/>
              <a:gd name="connsiteX19" fmla="*/ 2186522 w 3665639"/>
              <a:gd name="connsiteY19" fmla="*/ 1109176 h 2395176"/>
              <a:gd name="connsiteX20" fmla="*/ 2266908 w 3665639"/>
              <a:gd name="connsiteY20" fmla="*/ 1173476 h 2395176"/>
              <a:gd name="connsiteX21" fmla="*/ 2363373 w 3665639"/>
              <a:gd name="connsiteY21" fmla="*/ 1286001 h 2395176"/>
              <a:gd name="connsiteX22" fmla="*/ 2427682 w 3665639"/>
              <a:gd name="connsiteY22" fmla="*/ 1334226 h 2395176"/>
              <a:gd name="connsiteX23" fmla="*/ 2700997 w 3665639"/>
              <a:gd name="connsiteY23" fmla="*/ 1350301 h 2395176"/>
              <a:gd name="connsiteX24" fmla="*/ 2813539 w 3665639"/>
              <a:gd name="connsiteY24" fmla="*/ 1414601 h 2395176"/>
              <a:gd name="connsiteX25" fmla="*/ 2893926 w 3665639"/>
              <a:gd name="connsiteY25" fmla="*/ 1462826 h 2395176"/>
              <a:gd name="connsiteX26" fmla="*/ 3135086 w 3665639"/>
              <a:gd name="connsiteY26" fmla="*/ 1720026 h 2395176"/>
              <a:gd name="connsiteX27" fmla="*/ 3199395 w 3665639"/>
              <a:gd name="connsiteY27" fmla="*/ 1784326 h 2395176"/>
              <a:gd name="connsiteX28" fmla="*/ 3263705 w 3665639"/>
              <a:gd name="connsiteY28" fmla="*/ 1864701 h 2395176"/>
              <a:gd name="connsiteX29" fmla="*/ 3360169 w 3665639"/>
              <a:gd name="connsiteY29" fmla="*/ 1961151 h 2395176"/>
              <a:gd name="connsiteX30" fmla="*/ 3456633 w 3665639"/>
              <a:gd name="connsiteY30" fmla="*/ 2089751 h 2395176"/>
              <a:gd name="connsiteX31" fmla="*/ 3488788 w 3665639"/>
              <a:gd name="connsiteY31" fmla="*/ 2170126 h 2395176"/>
              <a:gd name="connsiteX32" fmla="*/ 3537020 w 3665639"/>
              <a:gd name="connsiteY32" fmla="*/ 2202276 h 2395176"/>
              <a:gd name="connsiteX33" fmla="*/ 3569175 w 3665639"/>
              <a:gd name="connsiteY33" fmla="*/ 2250501 h 2395176"/>
              <a:gd name="connsiteX34" fmla="*/ 3633484 w 3665639"/>
              <a:gd name="connsiteY34" fmla="*/ 2363026 h 2395176"/>
              <a:gd name="connsiteX35" fmla="*/ 3665639 w 3665639"/>
              <a:gd name="connsiteY35" fmla="*/ 2395176 h 2395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665639" h="2395176">
                <a:moveTo>
                  <a:pt x="0" y="0"/>
                </a:moveTo>
                <a:lnTo>
                  <a:pt x="257238" y="48225"/>
                </a:lnTo>
                <a:cubicBezTo>
                  <a:pt x="305687" y="57913"/>
                  <a:pt x="352845" y="74766"/>
                  <a:pt x="401934" y="80375"/>
                </a:cubicBezTo>
                <a:cubicBezTo>
                  <a:pt x="540779" y="96241"/>
                  <a:pt x="680609" y="101808"/>
                  <a:pt x="819946" y="112525"/>
                </a:cubicBezTo>
                <a:cubicBezTo>
                  <a:pt x="862819" y="128600"/>
                  <a:pt x="905126" y="146273"/>
                  <a:pt x="948565" y="160750"/>
                </a:cubicBezTo>
                <a:cubicBezTo>
                  <a:pt x="985578" y="173086"/>
                  <a:pt x="1025092" y="177896"/>
                  <a:pt x="1061106" y="192900"/>
                </a:cubicBezTo>
                <a:cubicBezTo>
                  <a:pt x="1089951" y="204917"/>
                  <a:pt x="1114697" y="225050"/>
                  <a:pt x="1141493" y="241125"/>
                </a:cubicBezTo>
                <a:cubicBezTo>
                  <a:pt x="1286877" y="459170"/>
                  <a:pt x="1099252" y="198893"/>
                  <a:pt x="1366576" y="466175"/>
                </a:cubicBezTo>
                <a:cubicBezTo>
                  <a:pt x="1388013" y="487608"/>
                  <a:pt x="1408071" y="510515"/>
                  <a:pt x="1430886" y="530475"/>
                </a:cubicBezTo>
                <a:cubicBezTo>
                  <a:pt x="1468825" y="563667"/>
                  <a:pt x="1511965" y="593026"/>
                  <a:pt x="1559504" y="610850"/>
                </a:cubicBezTo>
                <a:cubicBezTo>
                  <a:pt x="1580194" y="618607"/>
                  <a:pt x="1602568" y="620856"/>
                  <a:pt x="1623814" y="626925"/>
                </a:cubicBezTo>
                <a:cubicBezTo>
                  <a:pt x="1753721" y="664036"/>
                  <a:pt x="1566036" y="633364"/>
                  <a:pt x="1848897" y="659075"/>
                </a:cubicBezTo>
                <a:cubicBezTo>
                  <a:pt x="1864974" y="664433"/>
                  <a:pt x="1882314" y="666921"/>
                  <a:pt x="1897129" y="675150"/>
                </a:cubicBezTo>
                <a:cubicBezTo>
                  <a:pt x="1930911" y="693915"/>
                  <a:pt x="1993593" y="739450"/>
                  <a:pt x="1993593" y="739450"/>
                </a:cubicBezTo>
                <a:cubicBezTo>
                  <a:pt x="2004311" y="755525"/>
                  <a:pt x="2013173" y="773007"/>
                  <a:pt x="2025748" y="787675"/>
                </a:cubicBezTo>
                <a:cubicBezTo>
                  <a:pt x="2045477" y="810689"/>
                  <a:pt x="2074459" y="825982"/>
                  <a:pt x="2090057" y="851975"/>
                </a:cubicBezTo>
                <a:cubicBezTo>
                  <a:pt x="2107495" y="881034"/>
                  <a:pt x="2111494" y="916275"/>
                  <a:pt x="2122212" y="948425"/>
                </a:cubicBezTo>
                <a:cubicBezTo>
                  <a:pt x="2128323" y="966754"/>
                  <a:pt x="2143649" y="980575"/>
                  <a:pt x="2154367" y="996650"/>
                </a:cubicBezTo>
                <a:cubicBezTo>
                  <a:pt x="2159726" y="1012725"/>
                  <a:pt x="2165788" y="1028582"/>
                  <a:pt x="2170444" y="1044875"/>
                </a:cubicBezTo>
                <a:cubicBezTo>
                  <a:pt x="2176514" y="1066118"/>
                  <a:pt x="2173265" y="1091502"/>
                  <a:pt x="2186522" y="1109176"/>
                </a:cubicBezTo>
                <a:cubicBezTo>
                  <a:pt x="2207112" y="1136625"/>
                  <a:pt x="2242643" y="1149215"/>
                  <a:pt x="2266908" y="1173476"/>
                </a:cubicBezTo>
                <a:cubicBezTo>
                  <a:pt x="2393988" y="1300538"/>
                  <a:pt x="2240863" y="1181008"/>
                  <a:pt x="2363373" y="1286001"/>
                </a:cubicBezTo>
                <a:cubicBezTo>
                  <a:pt x="2383718" y="1303437"/>
                  <a:pt x="2401361" y="1329213"/>
                  <a:pt x="2427682" y="1334226"/>
                </a:cubicBezTo>
                <a:cubicBezTo>
                  <a:pt x="2517333" y="1351300"/>
                  <a:pt x="2609892" y="1344943"/>
                  <a:pt x="2700997" y="1350301"/>
                </a:cubicBezTo>
                <a:cubicBezTo>
                  <a:pt x="2818395" y="1379646"/>
                  <a:pt x="2717753" y="1342772"/>
                  <a:pt x="2813539" y="1414601"/>
                </a:cubicBezTo>
                <a:cubicBezTo>
                  <a:pt x="2838538" y="1433348"/>
                  <a:pt x="2870311" y="1442363"/>
                  <a:pt x="2893926" y="1462826"/>
                </a:cubicBezTo>
                <a:cubicBezTo>
                  <a:pt x="3065330" y="1611354"/>
                  <a:pt x="3016653" y="1588453"/>
                  <a:pt x="3135086" y="1720026"/>
                </a:cubicBezTo>
                <a:cubicBezTo>
                  <a:pt x="3155366" y="1742556"/>
                  <a:pt x="3179254" y="1761671"/>
                  <a:pt x="3199395" y="1784326"/>
                </a:cubicBezTo>
                <a:cubicBezTo>
                  <a:pt x="3222193" y="1809970"/>
                  <a:pt x="3240622" y="1839314"/>
                  <a:pt x="3263705" y="1864701"/>
                </a:cubicBezTo>
                <a:cubicBezTo>
                  <a:pt x="3294294" y="1898344"/>
                  <a:pt x="3332884" y="1924777"/>
                  <a:pt x="3360169" y="1961151"/>
                </a:cubicBezTo>
                <a:cubicBezTo>
                  <a:pt x="3392324" y="2004018"/>
                  <a:pt x="3436729" y="2039999"/>
                  <a:pt x="3456633" y="2089751"/>
                </a:cubicBezTo>
                <a:cubicBezTo>
                  <a:pt x="3467351" y="2116543"/>
                  <a:pt x="3472014" y="2146646"/>
                  <a:pt x="3488788" y="2170126"/>
                </a:cubicBezTo>
                <a:cubicBezTo>
                  <a:pt x="3500020" y="2185848"/>
                  <a:pt x="3520943" y="2191559"/>
                  <a:pt x="3537020" y="2202276"/>
                </a:cubicBezTo>
                <a:cubicBezTo>
                  <a:pt x="3547738" y="2218351"/>
                  <a:pt x="3559588" y="2233727"/>
                  <a:pt x="3569175" y="2250501"/>
                </a:cubicBezTo>
                <a:cubicBezTo>
                  <a:pt x="3602186" y="2308261"/>
                  <a:pt x="3594311" y="2314068"/>
                  <a:pt x="3633484" y="2363026"/>
                </a:cubicBezTo>
                <a:cubicBezTo>
                  <a:pt x="3642953" y="2374861"/>
                  <a:pt x="3654921" y="2384459"/>
                  <a:pt x="3665639" y="2395176"/>
                </a:cubicBezTo>
              </a:path>
            </a:pathLst>
          </a:custGeom>
          <a:ln w="76200" cmpd="sng">
            <a:solidFill>
              <a:srgbClr val="FFFF00"/>
            </a:solidFill>
          </a:ln>
        </p:spPr>
        <p:txBody>
          <a:bodyPr lIns="90000" tIns="46800" rIns="90000" bIns="46800">
            <a:spAutoFit/>
          </a:bodyPr>
          <a:lstStyle/>
          <a:p>
            <a:pPr>
              <a:defRPr/>
            </a:pPr>
            <a:endParaRPr lang="en-US">
              <a:solidFill>
                <a:srgbClr val="000000"/>
              </a:solidFill>
              <a:latin typeface="Comic Sans MS" pitchFamily="-112" charset="0"/>
              <a:ea typeface="+mn-ea"/>
              <a:cs typeface="+mn-cs"/>
            </a:endParaRPr>
          </a:p>
        </p:txBody>
      </p:sp>
      <p:sp>
        <p:nvSpPr>
          <p:cNvPr id="7" name="Freeform 6"/>
          <p:cNvSpPr/>
          <p:nvPr/>
        </p:nvSpPr>
        <p:spPr>
          <a:xfrm rot="7503072">
            <a:off x="1767681" y="3945732"/>
            <a:ext cx="4613275" cy="2395538"/>
          </a:xfrm>
          <a:custGeom>
            <a:avLst/>
            <a:gdLst>
              <a:gd name="connsiteX0" fmla="*/ 0 w 3665639"/>
              <a:gd name="connsiteY0" fmla="*/ 0 h 2395176"/>
              <a:gd name="connsiteX1" fmla="*/ 257238 w 3665639"/>
              <a:gd name="connsiteY1" fmla="*/ 48225 h 2395176"/>
              <a:gd name="connsiteX2" fmla="*/ 401934 w 3665639"/>
              <a:gd name="connsiteY2" fmla="*/ 80375 h 2395176"/>
              <a:gd name="connsiteX3" fmla="*/ 819946 w 3665639"/>
              <a:gd name="connsiteY3" fmla="*/ 112525 h 2395176"/>
              <a:gd name="connsiteX4" fmla="*/ 948565 w 3665639"/>
              <a:gd name="connsiteY4" fmla="*/ 160750 h 2395176"/>
              <a:gd name="connsiteX5" fmla="*/ 1061106 w 3665639"/>
              <a:gd name="connsiteY5" fmla="*/ 192900 h 2395176"/>
              <a:gd name="connsiteX6" fmla="*/ 1141493 w 3665639"/>
              <a:gd name="connsiteY6" fmla="*/ 241125 h 2395176"/>
              <a:gd name="connsiteX7" fmla="*/ 1366576 w 3665639"/>
              <a:gd name="connsiteY7" fmla="*/ 466175 h 2395176"/>
              <a:gd name="connsiteX8" fmla="*/ 1430886 w 3665639"/>
              <a:gd name="connsiteY8" fmla="*/ 530475 h 2395176"/>
              <a:gd name="connsiteX9" fmla="*/ 1559504 w 3665639"/>
              <a:gd name="connsiteY9" fmla="*/ 610850 h 2395176"/>
              <a:gd name="connsiteX10" fmla="*/ 1623814 w 3665639"/>
              <a:gd name="connsiteY10" fmla="*/ 626925 h 2395176"/>
              <a:gd name="connsiteX11" fmla="*/ 1848897 w 3665639"/>
              <a:gd name="connsiteY11" fmla="*/ 659075 h 2395176"/>
              <a:gd name="connsiteX12" fmla="*/ 1897129 w 3665639"/>
              <a:gd name="connsiteY12" fmla="*/ 675150 h 2395176"/>
              <a:gd name="connsiteX13" fmla="*/ 1993593 w 3665639"/>
              <a:gd name="connsiteY13" fmla="*/ 739450 h 2395176"/>
              <a:gd name="connsiteX14" fmla="*/ 2025748 w 3665639"/>
              <a:gd name="connsiteY14" fmla="*/ 787675 h 2395176"/>
              <a:gd name="connsiteX15" fmla="*/ 2090057 w 3665639"/>
              <a:gd name="connsiteY15" fmla="*/ 851975 h 2395176"/>
              <a:gd name="connsiteX16" fmla="*/ 2122212 w 3665639"/>
              <a:gd name="connsiteY16" fmla="*/ 948425 h 2395176"/>
              <a:gd name="connsiteX17" fmla="*/ 2154367 w 3665639"/>
              <a:gd name="connsiteY17" fmla="*/ 996650 h 2395176"/>
              <a:gd name="connsiteX18" fmla="*/ 2170444 w 3665639"/>
              <a:gd name="connsiteY18" fmla="*/ 1044875 h 2395176"/>
              <a:gd name="connsiteX19" fmla="*/ 2186522 w 3665639"/>
              <a:gd name="connsiteY19" fmla="*/ 1109176 h 2395176"/>
              <a:gd name="connsiteX20" fmla="*/ 2266908 w 3665639"/>
              <a:gd name="connsiteY20" fmla="*/ 1173476 h 2395176"/>
              <a:gd name="connsiteX21" fmla="*/ 2363373 w 3665639"/>
              <a:gd name="connsiteY21" fmla="*/ 1286001 h 2395176"/>
              <a:gd name="connsiteX22" fmla="*/ 2427682 w 3665639"/>
              <a:gd name="connsiteY22" fmla="*/ 1334226 h 2395176"/>
              <a:gd name="connsiteX23" fmla="*/ 2700997 w 3665639"/>
              <a:gd name="connsiteY23" fmla="*/ 1350301 h 2395176"/>
              <a:gd name="connsiteX24" fmla="*/ 2813539 w 3665639"/>
              <a:gd name="connsiteY24" fmla="*/ 1414601 h 2395176"/>
              <a:gd name="connsiteX25" fmla="*/ 2893926 w 3665639"/>
              <a:gd name="connsiteY25" fmla="*/ 1462826 h 2395176"/>
              <a:gd name="connsiteX26" fmla="*/ 3135086 w 3665639"/>
              <a:gd name="connsiteY26" fmla="*/ 1720026 h 2395176"/>
              <a:gd name="connsiteX27" fmla="*/ 3199395 w 3665639"/>
              <a:gd name="connsiteY27" fmla="*/ 1784326 h 2395176"/>
              <a:gd name="connsiteX28" fmla="*/ 3263705 w 3665639"/>
              <a:gd name="connsiteY28" fmla="*/ 1864701 h 2395176"/>
              <a:gd name="connsiteX29" fmla="*/ 3360169 w 3665639"/>
              <a:gd name="connsiteY29" fmla="*/ 1961151 h 2395176"/>
              <a:gd name="connsiteX30" fmla="*/ 3456633 w 3665639"/>
              <a:gd name="connsiteY30" fmla="*/ 2089751 h 2395176"/>
              <a:gd name="connsiteX31" fmla="*/ 3488788 w 3665639"/>
              <a:gd name="connsiteY31" fmla="*/ 2170126 h 2395176"/>
              <a:gd name="connsiteX32" fmla="*/ 3537020 w 3665639"/>
              <a:gd name="connsiteY32" fmla="*/ 2202276 h 2395176"/>
              <a:gd name="connsiteX33" fmla="*/ 3569175 w 3665639"/>
              <a:gd name="connsiteY33" fmla="*/ 2250501 h 2395176"/>
              <a:gd name="connsiteX34" fmla="*/ 3633484 w 3665639"/>
              <a:gd name="connsiteY34" fmla="*/ 2363026 h 2395176"/>
              <a:gd name="connsiteX35" fmla="*/ 3665639 w 3665639"/>
              <a:gd name="connsiteY35" fmla="*/ 2395176 h 2395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665639" h="2395176">
                <a:moveTo>
                  <a:pt x="0" y="0"/>
                </a:moveTo>
                <a:lnTo>
                  <a:pt x="257238" y="48225"/>
                </a:lnTo>
                <a:cubicBezTo>
                  <a:pt x="305687" y="57913"/>
                  <a:pt x="352845" y="74766"/>
                  <a:pt x="401934" y="80375"/>
                </a:cubicBezTo>
                <a:cubicBezTo>
                  <a:pt x="540779" y="96241"/>
                  <a:pt x="680609" y="101808"/>
                  <a:pt x="819946" y="112525"/>
                </a:cubicBezTo>
                <a:cubicBezTo>
                  <a:pt x="862819" y="128600"/>
                  <a:pt x="905126" y="146273"/>
                  <a:pt x="948565" y="160750"/>
                </a:cubicBezTo>
                <a:cubicBezTo>
                  <a:pt x="985578" y="173086"/>
                  <a:pt x="1025092" y="177896"/>
                  <a:pt x="1061106" y="192900"/>
                </a:cubicBezTo>
                <a:cubicBezTo>
                  <a:pt x="1089951" y="204917"/>
                  <a:pt x="1114697" y="225050"/>
                  <a:pt x="1141493" y="241125"/>
                </a:cubicBezTo>
                <a:cubicBezTo>
                  <a:pt x="1286877" y="459170"/>
                  <a:pt x="1099252" y="198893"/>
                  <a:pt x="1366576" y="466175"/>
                </a:cubicBezTo>
                <a:cubicBezTo>
                  <a:pt x="1388013" y="487608"/>
                  <a:pt x="1408071" y="510515"/>
                  <a:pt x="1430886" y="530475"/>
                </a:cubicBezTo>
                <a:cubicBezTo>
                  <a:pt x="1468825" y="563667"/>
                  <a:pt x="1511965" y="593026"/>
                  <a:pt x="1559504" y="610850"/>
                </a:cubicBezTo>
                <a:cubicBezTo>
                  <a:pt x="1580194" y="618607"/>
                  <a:pt x="1602568" y="620856"/>
                  <a:pt x="1623814" y="626925"/>
                </a:cubicBezTo>
                <a:cubicBezTo>
                  <a:pt x="1753721" y="664036"/>
                  <a:pt x="1566036" y="633364"/>
                  <a:pt x="1848897" y="659075"/>
                </a:cubicBezTo>
                <a:cubicBezTo>
                  <a:pt x="1864974" y="664433"/>
                  <a:pt x="1882314" y="666921"/>
                  <a:pt x="1897129" y="675150"/>
                </a:cubicBezTo>
                <a:cubicBezTo>
                  <a:pt x="1930911" y="693915"/>
                  <a:pt x="1993593" y="739450"/>
                  <a:pt x="1993593" y="739450"/>
                </a:cubicBezTo>
                <a:cubicBezTo>
                  <a:pt x="2004311" y="755525"/>
                  <a:pt x="2013173" y="773007"/>
                  <a:pt x="2025748" y="787675"/>
                </a:cubicBezTo>
                <a:cubicBezTo>
                  <a:pt x="2045477" y="810689"/>
                  <a:pt x="2074459" y="825982"/>
                  <a:pt x="2090057" y="851975"/>
                </a:cubicBezTo>
                <a:cubicBezTo>
                  <a:pt x="2107495" y="881034"/>
                  <a:pt x="2111494" y="916275"/>
                  <a:pt x="2122212" y="948425"/>
                </a:cubicBezTo>
                <a:cubicBezTo>
                  <a:pt x="2128323" y="966754"/>
                  <a:pt x="2143649" y="980575"/>
                  <a:pt x="2154367" y="996650"/>
                </a:cubicBezTo>
                <a:cubicBezTo>
                  <a:pt x="2159726" y="1012725"/>
                  <a:pt x="2165788" y="1028582"/>
                  <a:pt x="2170444" y="1044875"/>
                </a:cubicBezTo>
                <a:cubicBezTo>
                  <a:pt x="2176514" y="1066118"/>
                  <a:pt x="2173265" y="1091502"/>
                  <a:pt x="2186522" y="1109176"/>
                </a:cubicBezTo>
                <a:cubicBezTo>
                  <a:pt x="2207112" y="1136625"/>
                  <a:pt x="2242643" y="1149215"/>
                  <a:pt x="2266908" y="1173476"/>
                </a:cubicBezTo>
                <a:cubicBezTo>
                  <a:pt x="2393988" y="1300538"/>
                  <a:pt x="2240863" y="1181008"/>
                  <a:pt x="2363373" y="1286001"/>
                </a:cubicBezTo>
                <a:cubicBezTo>
                  <a:pt x="2383718" y="1303437"/>
                  <a:pt x="2401361" y="1329213"/>
                  <a:pt x="2427682" y="1334226"/>
                </a:cubicBezTo>
                <a:cubicBezTo>
                  <a:pt x="2517333" y="1351300"/>
                  <a:pt x="2609892" y="1344943"/>
                  <a:pt x="2700997" y="1350301"/>
                </a:cubicBezTo>
                <a:cubicBezTo>
                  <a:pt x="2818395" y="1379646"/>
                  <a:pt x="2717753" y="1342772"/>
                  <a:pt x="2813539" y="1414601"/>
                </a:cubicBezTo>
                <a:cubicBezTo>
                  <a:pt x="2838538" y="1433348"/>
                  <a:pt x="2870311" y="1442363"/>
                  <a:pt x="2893926" y="1462826"/>
                </a:cubicBezTo>
                <a:cubicBezTo>
                  <a:pt x="3065330" y="1611354"/>
                  <a:pt x="3016653" y="1588453"/>
                  <a:pt x="3135086" y="1720026"/>
                </a:cubicBezTo>
                <a:cubicBezTo>
                  <a:pt x="3155366" y="1742556"/>
                  <a:pt x="3179254" y="1761671"/>
                  <a:pt x="3199395" y="1784326"/>
                </a:cubicBezTo>
                <a:cubicBezTo>
                  <a:pt x="3222193" y="1809970"/>
                  <a:pt x="3240622" y="1839314"/>
                  <a:pt x="3263705" y="1864701"/>
                </a:cubicBezTo>
                <a:cubicBezTo>
                  <a:pt x="3294294" y="1898344"/>
                  <a:pt x="3332884" y="1924777"/>
                  <a:pt x="3360169" y="1961151"/>
                </a:cubicBezTo>
                <a:cubicBezTo>
                  <a:pt x="3392324" y="2004018"/>
                  <a:pt x="3436729" y="2039999"/>
                  <a:pt x="3456633" y="2089751"/>
                </a:cubicBezTo>
                <a:cubicBezTo>
                  <a:pt x="3467351" y="2116543"/>
                  <a:pt x="3472014" y="2146646"/>
                  <a:pt x="3488788" y="2170126"/>
                </a:cubicBezTo>
                <a:cubicBezTo>
                  <a:pt x="3500020" y="2185848"/>
                  <a:pt x="3520943" y="2191559"/>
                  <a:pt x="3537020" y="2202276"/>
                </a:cubicBezTo>
                <a:cubicBezTo>
                  <a:pt x="3547738" y="2218351"/>
                  <a:pt x="3559588" y="2233727"/>
                  <a:pt x="3569175" y="2250501"/>
                </a:cubicBezTo>
                <a:cubicBezTo>
                  <a:pt x="3602186" y="2308261"/>
                  <a:pt x="3594311" y="2314068"/>
                  <a:pt x="3633484" y="2363026"/>
                </a:cubicBezTo>
                <a:cubicBezTo>
                  <a:pt x="3642953" y="2374861"/>
                  <a:pt x="3654921" y="2384459"/>
                  <a:pt x="3665639" y="2395176"/>
                </a:cubicBezTo>
              </a:path>
            </a:pathLst>
          </a:custGeom>
          <a:ln w="76200" cmpd="sng">
            <a:solidFill>
              <a:srgbClr val="FFFF00"/>
            </a:solidFill>
          </a:ln>
        </p:spPr>
        <p:txBody>
          <a:bodyPr lIns="90000" tIns="46800" rIns="90000" bIns="46800">
            <a:spAutoFit/>
          </a:bodyPr>
          <a:lstStyle/>
          <a:p>
            <a:pPr>
              <a:defRPr/>
            </a:pPr>
            <a:endParaRPr lang="en-US">
              <a:solidFill>
                <a:srgbClr val="000000"/>
              </a:solidFill>
              <a:latin typeface="Comic Sans MS" pitchFamily="-112"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5165E8-8D2A-F541-BD50-7255A2E806D2}"/>
              </a:ext>
            </a:extLst>
          </p:cNvPr>
          <p:cNvPicPr>
            <a:picLocks noChangeAspect="1"/>
          </p:cNvPicPr>
          <p:nvPr/>
        </p:nvPicPr>
        <p:blipFill>
          <a:blip r:embed="rId3"/>
          <a:stretch>
            <a:fillRect/>
          </a:stretch>
        </p:blipFill>
        <p:spPr>
          <a:xfrm>
            <a:off x="0" y="157686"/>
            <a:ext cx="9144000" cy="6542628"/>
          </a:xfrm>
          <a:prstGeom prst="rect">
            <a:avLst/>
          </a:prstGeom>
        </p:spPr>
      </p:pic>
      <p:sp>
        <p:nvSpPr>
          <p:cNvPr id="900098" name="Rectangle 2"/>
          <p:cNvSpPr>
            <a:spLocks noGrp="1" noChangeArrowheads="1"/>
          </p:cNvSpPr>
          <p:nvPr>
            <p:ph type="ctrTitle"/>
          </p:nvPr>
        </p:nvSpPr>
        <p:spPr>
          <a:xfrm>
            <a:off x="0" y="692696"/>
            <a:ext cx="9143999" cy="1080120"/>
          </a:xfrm>
          <a:solidFill>
            <a:schemeClr val="bg1"/>
          </a:solidFill>
          <a:effectLst/>
        </p:spPr>
        <p:txBody>
          <a:bodyPr/>
          <a:lstStyle/>
          <a:p>
            <a:pPr algn="l">
              <a:defRPr/>
            </a:pPr>
            <a:r>
              <a:rPr lang="en-US" sz="4000" b="1" dirty="0">
                <a:solidFill>
                  <a:schemeClr val="tx2"/>
                </a:solidFill>
                <a:effectLst>
                  <a:glow rad="127000">
                    <a:schemeClr val="bg1"/>
                  </a:glow>
                </a:effectLst>
                <a:latin typeface="Arial" charset="0"/>
                <a:ea typeface="ＭＳ Ｐゴシック" charset="0"/>
                <a:cs typeface="ＭＳ Ｐゴシック" charset="0"/>
              </a:rPr>
              <a:t>Investigation Shows Televangelists Living Lavish Lifestyle</a:t>
            </a:r>
          </a:p>
        </p:txBody>
      </p:sp>
      <p:pic>
        <p:nvPicPr>
          <p:cNvPr id="505858" name="Picture 2">
            <a:extLst>
              <a:ext uri="{FF2B5EF4-FFF2-40B4-BE49-F238E27FC236}">
                <a16:creationId xmlns:a16="http://schemas.microsoft.com/office/drawing/2014/main" id="{706DBD8A-B420-7B40-87DC-E3BBE8E127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5386" y="2132856"/>
            <a:ext cx="6858613" cy="3885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6958275"/>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577"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5" y="-15875"/>
            <a:ext cx="9113838" cy="687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1"/>
            <a:ext cx="9144000" cy="771600"/>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b. Follow God</a:t>
            </a:r>
            <a:r>
              <a:rPr lang="fr-FR"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s </a:t>
            </a:r>
            <a:r>
              <a:rPr lang="en-US" sz="4000" b="1" dirty="0">
                <a:solidFill>
                  <a:srgbClr val="FFFF00"/>
                </a:solidFill>
                <a:effectLst>
                  <a:glow rad="127000">
                    <a:schemeClr val="tx1"/>
                  </a:glow>
                </a:effectLst>
                <a:latin typeface="Arial" charset="0"/>
                <a:ea typeface="ＭＳ Ｐゴシック" charset="0"/>
                <a:cs typeface="ＭＳ Ｐゴシック" charset="0"/>
              </a:rPr>
              <a:t>Word</a:t>
            </a:r>
            <a:r>
              <a:rPr lang="en-US" sz="4000" b="1" dirty="0">
                <a:effectLst>
                  <a:glow rad="127000">
                    <a:schemeClr val="tx1"/>
                  </a:glow>
                </a:effectLst>
                <a:latin typeface="Arial" charset="0"/>
                <a:ea typeface="ＭＳ Ｐゴシック" charset="0"/>
                <a:cs typeface="ＭＳ Ｐゴシック" charset="0"/>
              </a:rPr>
              <a:t> (3:14-17)</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817"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2554288" y="287337"/>
            <a:ext cx="6324600" cy="6816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8818"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116632"/>
            <a:ext cx="9144000" cy="2232247"/>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"All Scripture is God-breathed…" </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(2 Timothy 3:16a </a:t>
            </a:r>
            <a:r>
              <a:rPr lang="en-US" sz="4000" b="1" dirty="0">
                <a:effectLst>
                  <a:glow rad="127000">
                    <a:schemeClr val="tx1"/>
                  </a:glow>
                </a:effectLst>
                <a:latin typeface="Arial" charset="0"/>
                <a:ea typeface="ＭＳ Ｐゴシック" charset="0"/>
                <a:cs typeface="ＭＳ Ｐゴシック" charset="0"/>
              </a:rPr>
              <a:t>NIV</a:t>
            </a:r>
            <a:r>
              <a:rPr lang="en-US" b="1" dirty="0">
                <a:effectLst>
                  <a:glow rad="127000">
                    <a:schemeClr val="tx1"/>
                  </a:glow>
                </a:effectLst>
                <a:latin typeface="Arial" charset="0"/>
                <a:ea typeface="ＭＳ Ｐゴシック" charset="0"/>
                <a:cs typeface="ＭＳ Ｐゴシック" charset="0"/>
              </a:rPr>
              <a:t>).</a:t>
            </a:r>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0865"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4450" y="0"/>
            <a:ext cx="91884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0866"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116632"/>
            <a:ext cx="9144000" cy="2232247"/>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"All Scripture is God-breathed…" </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(2 Timothy 3:16a </a:t>
            </a:r>
            <a:r>
              <a:rPr lang="en-US" sz="4000" b="1" dirty="0">
                <a:effectLst>
                  <a:glow rad="127000">
                    <a:schemeClr val="tx1"/>
                  </a:glow>
                </a:effectLst>
                <a:latin typeface="Arial" charset="0"/>
                <a:ea typeface="ＭＳ Ｐゴシック" charset="0"/>
                <a:cs typeface="ＭＳ Ｐゴシック" charset="0"/>
              </a:rPr>
              <a:t>NIV</a:t>
            </a:r>
            <a:r>
              <a:rPr lang="en-US" b="1" dirty="0">
                <a:effectLst>
                  <a:glow rad="127000">
                    <a:schemeClr val="tx1"/>
                  </a:glow>
                </a:effectLst>
                <a:latin typeface="Arial" charset="0"/>
                <a:ea typeface="ＭＳ Ｐゴシック" charset="0"/>
                <a:cs typeface="ＭＳ Ｐゴシック" charset="0"/>
              </a:rPr>
              <a:t>).</a:t>
            </a:r>
          </a:p>
        </p:txBody>
      </p:sp>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9331" name="AutoShape 3" descr="Cork"/>
          <p:cNvSpPr>
            <a:spLocks noChangeArrowheads="1"/>
          </p:cNvSpPr>
          <p:nvPr/>
        </p:nvSpPr>
        <p:spPr bwMode="auto">
          <a:xfrm>
            <a:off x="606896" y="1775368"/>
            <a:ext cx="6629400" cy="51816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lnTo>
                  <a:pt x="5400" y="10800"/>
                </a:lnTo>
                <a:close/>
              </a:path>
            </a:pathLst>
          </a:cu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9332" name="Rectangle 4"/>
          <p:cNvSpPr>
            <a:spLocks noChangeArrowheads="1"/>
          </p:cNvSpPr>
          <p:nvPr/>
        </p:nvSpPr>
        <p:spPr bwMode="auto">
          <a:xfrm>
            <a:off x="4116760" y="1546768"/>
            <a:ext cx="3962400" cy="3048000"/>
          </a:xfrm>
          <a:prstGeom prst="rect">
            <a:avLst/>
          </a:prstGeom>
          <a:solidFill>
            <a:schemeClr val="tx2"/>
          </a:solidFill>
          <a:ln w="9525">
            <a:solidFill>
              <a:schemeClr val="tx1"/>
            </a:solidFill>
            <a:miter lim="800000"/>
            <a:headEnd/>
            <a:tailEnd/>
          </a:ln>
        </p:spPr>
        <p:txBody>
          <a:bodyPr wrap="none" anchor="ctr"/>
          <a:lstStyle/>
          <a:p>
            <a:endParaRPr lang="en-US">
              <a:solidFill>
                <a:srgbClr val="000000"/>
              </a:solidFill>
            </a:endParaRPr>
          </a:p>
        </p:txBody>
      </p:sp>
      <p:sp>
        <p:nvSpPr>
          <p:cNvPr id="11" name="AutoShape 3" descr="Cork">
            <a:extLst>
              <a:ext uri="{FF2B5EF4-FFF2-40B4-BE49-F238E27FC236}">
                <a16:creationId xmlns:a16="http://schemas.microsoft.com/office/drawing/2014/main" id="{4578B098-8B23-204B-BDAA-9C4E6B81BF67}"/>
              </a:ext>
            </a:extLst>
          </p:cNvPr>
          <p:cNvSpPr>
            <a:spLocks noChangeArrowheads="1"/>
          </p:cNvSpPr>
          <p:nvPr/>
        </p:nvSpPr>
        <p:spPr bwMode="auto">
          <a:xfrm>
            <a:off x="683568" y="1772816"/>
            <a:ext cx="6629400" cy="51816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lnTo>
                  <a:pt x="5400" y="10800"/>
                </a:lnTo>
                <a:close/>
              </a:path>
            </a:pathLst>
          </a:cu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24962" name="Rectangle 2"/>
          <p:cNvSpPr>
            <a:spLocks noGrp="1" noChangeArrowheads="1"/>
          </p:cNvSpPr>
          <p:nvPr>
            <p:ph type="title"/>
          </p:nvPr>
        </p:nvSpPr>
        <p:spPr>
          <a:xfrm>
            <a:off x="0" y="332656"/>
            <a:ext cx="9144000" cy="762000"/>
          </a:xfrm>
        </p:spPr>
        <p:txBody>
          <a:bodyPr/>
          <a:lstStyle/>
          <a:p>
            <a:pPr eaLnBrk="1" hangingPunct="1"/>
            <a:r>
              <a:rPr lang="en-US" sz="4800" b="1" dirty="0">
                <a:solidFill>
                  <a:schemeClr val="bg1"/>
                </a:solidFill>
                <a:latin typeface="Alan Den" charset="0"/>
                <a:ea typeface="Osaka" charset="0"/>
                <a:cs typeface="Osaka" charset="0"/>
              </a:rPr>
              <a:t>Four Results of God</a:t>
            </a:r>
            <a:r>
              <a:rPr lang="fr-FR" altLang="ja-JP" sz="4800" b="1" dirty="0">
                <a:solidFill>
                  <a:schemeClr val="bg1"/>
                </a:solidFill>
                <a:latin typeface="Alan Den" charset="0"/>
                <a:ea typeface="Osaka" charset="0"/>
                <a:cs typeface="Osaka" charset="0"/>
              </a:rPr>
              <a:t>'</a:t>
            </a:r>
            <a:r>
              <a:rPr lang="en-US" altLang="ja-JP" sz="4800" b="1" dirty="0">
                <a:solidFill>
                  <a:schemeClr val="bg1"/>
                </a:solidFill>
                <a:latin typeface="Alan Den" charset="0"/>
                <a:ea typeface="Osaka" charset="0"/>
                <a:cs typeface="Osaka" charset="0"/>
              </a:rPr>
              <a:t>s Word</a:t>
            </a:r>
            <a:endParaRPr lang="en-US" sz="4800" b="1" dirty="0">
              <a:latin typeface="Arial" charset="0"/>
              <a:ea typeface="Osaka" charset="0"/>
              <a:cs typeface="Osaka" charset="0"/>
            </a:endParaRPr>
          </a:p>
        </p:txBody>
      </p:sp>
      <p:sp>
        <p:nvSpPr>
          <p:cNvPr id="99333" name="Rectangle 5" descr="Cork"/>
          <p:cNvSpPr>
            <a:spLocks noChangeArrowheads="1"/>
          </p:cNvSpPr>
          <p:nvPr/>
        </p:nvSpPr>
        <p:spPr bwMode="auto">
          <a:xfrm>
            <a:off x="0" y="4038600"/>
            <a:ext cx="9144000" cy="1752600"/>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000000"/>
              </a:solidFill>
            </a:endParaRPr>
          </a:p>
        </p:txBody>
      </p:sp>
      <p:sp>
        <p:nvSpPr>
          <p:cNvPr id="99335" name="Text Box 7"/>
          <p:cNvSpPr txBox="1">
            <a:spLocks noChangeArrowheads="1"/>
          </p:cNvSpPr>
          <p:nvPr/>
        </p:nvSpPr>
        <p:spPr bwMode="auto">
          <a:xfrm>
            <a:off x="152400" y="4225925"/>
            <a:ext cx="30099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400" b="1" dirty="0">
                <a:solidFill>
                  <a:srgbClr val="000000"/>
                </a:solidFill>
                <a:effectLst>
                  <a:glow rad="139700">
                    <a:srgbClr val="FFFFFF">
                      <a:alpha val="97000"/>
                    </a:srgbClr>
                  </a:glow>
                </a:effectLst>
                <a:latin typeface="Arial Black" charset="0"/>
              </a:rPr>
              <a:t>Teaching</a:t>
            </a:r>
            <a:endParaRPr lang="en-US" dirty="0">
              <a:solidFill>
                <a:srgbClr val="000000"/>
              </a:solidFill>
              <a:effectLst>
                <a:glow rad="139700">
                  <a:srgbClr val="FFFFFF">
                    <a:alpha val="97000"/>
                  </a:srgbClr>
                </a:glow>
              </a:effectLst>
              <a:latin typeface="Arial Black" charset="0"/>
            </a:endParaRPr>
          </a:p>
        </p:txBody>
      </p:sp>
      <p:sp>
        <p:nvSpPr>
          <p:cNvPr id="99337" name="WordArt 9"/>
          <p:cNvSpPr>
            <a:spLocks noChangeArrowheads="1" noChangeShapeType="1" noTextEdit="1"/>
          </p:cNvSpPr>
          <p:nvPr/>
        </p:nvSpPr>
        <p:spPr bwMode="auto">
          <a:xfrm rot="-2488043">
            <a:off x="1567932" y="2790629"/>
            <a:ext cx="2162175" cy="855663"/>
          </a:xfrm>
          <a:prstGeom prst="rect">
            <a:avLst/>
          </a:prstGeom>
        </p:spPr>
        <p:txBody>
          <a:bodyPr spcFirstLastPara="1" wrap="none" fromWordArt="1">
            <a:prstTxWarp prst="textArchUp">
              <a:avLst>
                <a:gd name="adj" fmla="val 10800000"/>
              </a:avLst>
            </a:prstTxWarp>
          </a:bodyPr>
          <a:lstStyle/>
          <a:p>
            <a:pPr algn="ctr">
              <a:defRPr/>
            </a:pPr>
            <a:r>
              <a:rPr lang="en-US" sz="3600" kern="10" dirty="0">
                <a:ln w="9525">
                  <a:solidFill>
                    <a:srgbClr val="000000"/>
                  </a:solidFill>
                  <a:round/>
                  <a:headEnd/>
                  <a:tailEnd/>
                </a:ln>
                <a:solidFill>
                  <a:srgbClr val="000000"/>
                </a:solidFill>
                <a:effectLst>
                  <a:glow rad="139700">
                    <a:srgbClr val="FFFFFF">
                      <a:alpha val="97000"/>
                    </a:srgbClr>
                  </a:glow>
                </a:effectLst>
                <a:latin typeface="Arial Black"/>
                <a:ea typeface="Arial Black"/>
                <a:cs typeface="Arial Black"/>
              </a:rPr>
              <a:t>Rebuking</a:t>
            </a:r>
          </a:p>
        </p:txBody>
      </p:sp>
      <p:sp>
        <p:nvSpPr>
          <p:cNvPr id="99338" name="Text Box 10"/>
          <p:cNvSpPr txBox="1">
            <a:spLocks noChangeArrowheads="1"/>
          </p:cNvSpPr>
          <p:nvPr/>
        </p:nvSpPr>
        <p:spPr bwMode="auto">
          <a:xfrm>
            <a:off x="5130054" y="4114800"/>
            <a:ext cx="3837734" cy="1200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en-US" sz="4400" b="1">
                <a:solidFill>
                  <a:srgbClr val="000000"/>
                </a:solidFill>
                <a:effectLst>
                  <a:glow rad="139700">
                    <a:srgbClr val="FFFFFF">
                      <a:alpha val="97000"/>
                    </a:srgbClr>
                  </a:glow>
                </a:effectLst>
                <a:latin typeface="Arial Black" charset="0"/>
              </a:rPr>
              <a:t>Training</a:t>
            </a:r>
            <a:br>
              <a:rPr lang="en-US" sz="4400" b="1">
                <a:solidFill>
                  <a:srgbClr val="000000"/>
                </a:solidFill>
                <a:effectLst>
                  <a:glow rad="139700">
                    <a:srgbClr val="FFFFFF">
                      <a:alpha val="97000"/>
                    </a:srgbClr>
                  </a:glow>
                </a:effectLst>
                <a:latin typeface="Arial Black" charset="0"/>
              </a:rPr>
            </a:br>
            <a:r>
              <a:rPr lang="en-US" sz="2800" b="1">
                <a:solidFill>
                  <a:srgbClr val="000000"/>
                </a:solidFill>
                <a:effectLst>
                  <a:glow rad="139700">
                    <a:srgbClr val="FFFFFF">
                      <a:alpha val="97000"/>
                    </a:srgbClr>
                  </a:glow>
                </a:effectLst>
                <a:latin typeface="Arial Black" charset="0"/>
              </a:rPr>
              <a:t>(in Righteousness)</a:t>
            </a:r>
            <a:endParaRPr lang="en-US">
              <a:solidFill>
                <a:srgbClr val="000000"/>
              </a:solidFill>
              <a:effectLst>
                <a:glow rad="139700">
                  <a:srgbClr val="FFFFFF">
                    <a:alpha val="97000"/>
                  </a:srgbClr>
                </a:glow>
              </a:effectLst>
              <a:latin typeface="Arial Black" charset="0"/>
            </a:endParaRPr>
          </a:p>
        </p:txBody>
      </p:sp>
      <p:sp>
        <p:nvSpPr>
          <p:cNvPr id="424970" name="Text Box 11"/>
          <p:cNvSpPr txBox="1">
            <a:spLocks noChangeArrowheads="1"/>
          </p:cNvSpPr>
          <p:nvPr/>
        </p:nvSpPr>
        <p:spPr bwMode="auto">
          <a:xfrm>
            <a:off x="2727325" y="6096000"/>
            <a:ext cx="3617913"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b="1">
                <a:solidFill>
                  <a:srgbClr val="FFFFFF"/>
                </a:solidFill>
              </a:rPr>
              <a:t>2 Timothy 3:16-17</a:t>
            </a:r>
          </a:p>
        </p:txBody>
      </p:sp>
      <p:sp>
        <p:nvSpPr>
          <p:cNvPr id="99336" name="WordArt 8"/>
          <p:cNvSpPr>
            <a:spLocks noChangeArrowheads="1" noChangeShapeType="1" noTextEdit="1"/>
          </p:cNvSpPr>
          <p:nvPr/>
        </p:nvSpPr>
        <p:spPr bwMode="auto">
          <a:xfrm rot="2422233">
            <a:off x="3876277" y="2843667"/>
            <a:ext cx="2959100" cy="711200"/>
          </a:xfrm>
          <a:prstGeom prst="rect">
            <a:avLst/>
          </a:prstGeom>
        </p:spPr>
        <p:txBody>
          <a:bodyPr spcFirstLastPara="1" wrap="none" fromWordArt="1">
            <a:prstTxWarp prst="textArchUp">
              <a:avLst>
                <a:gd name="adj" fmla="val 10800000"/>
              </a:avLst>
            </a:prstTxWarp>
          </a:bodyPr>
          <a:lstStyle/>
          <a:p>
            <a:pPr algn="ctr">
              <a:defRPr/>
            </a:pPr>
            <a:r>
              <a:rPr lang="en-US" sz="4000" kern="10" dirty="0">
                <a:ln w="9525">
                  <a:solidFill>
                    <a:srgbClr val="000000"/>
                  </a:solidFill>
                  <a:round/>
                  <a:headEnd/>
                  <a:tailEnd/>
                </a:ln>
                <a:solidFill>
                  <a:srgbClr val="000000"/>
                </a:solidFill>
                <a:effectLst>
                  <a:glow rad="139700">
                    <a:srgbClr val="FFFFFF">
                      <a:alpha val="97000"/>
                    </a:srgbClr>
                  </a:glow>
                </a:effectLst>
                <a:latin typeface="Arial Black"/>
                <a:ea typeface="Arial Black"/>
                <a:cs typeface="Arial Black"/>
              </a:rPr>
              <a:t>Correcting</a:t>
            </a:r>
          </a:p>
        </p:txBody>
      </p:sp>
    </p:spTree>
    <p:extLst>
      <p:ext uri="{BB962C8B-B14F-4D97-AF65-F5344CB8AC3E}">
        <p14:creationId xmlns:p14="http://schemas.microsoft.com/office/powerpoint/2010/main" val="145153611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9333"/>
                                        </p:tgtEl>
                                        <p:attrNameLst>
                                          <p:attrName>style.visibility</p:attrName>
                                        </p:attrNameLst>
                                      </p:cBhvr>
                                      <p:to>
                                        <p:strVal val="visible"/>
                                      </p:to>
                                    </p:set>
                                    <p:animEffect transition="in" filter="dissolve">
                                      <p:cBhvr>
                                        <p:cTn id="7" dur="500"/>
                                        <p:tgtEl>
                                          <p:spTgt spid="993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99335"/>
                                        </p:tgtEl>
                                        <p:attrNameLst>
                                          <p:attrName>style.visibility</p:attrName>
                                        </p:attrNameLst>
                                      </p:cBhvr>
                                      <p:to>
                                        <p:strVal val="visible"/>
                                      </p:to>
                                    </p:set>
                                    <p:animEffect transition="in" filter="dissolve">
                                      <p:cBhvr>
                                        <p:cTn id="12" dur="500"/>
                                        <p:tgtEl>
                                          <p:spTgt spid="993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9331"/>
                                        </p:tgtEl>
                                        <p:attrNameLst>
                                          <p:attrName>style.visibility</p:attrName>
                                        </p:attrNameLst>
                                      </p:cBhvr>
                                      <p:to>
                                        <p:strVal val="visible"/>
                                      </p:to>
                                    </p:set>
                                    <p:animEffect transition="in" filter="wipe(left)">
                                      <p:cBhvr>
                                        <p:cTn id="17" dur="500"/>
                                        <p:tgtEl>
                                          <p:spTgt spid="9933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99337"/>
                                        </p:tgtEl>
                                        <p:attrNameLst>
                                          <p:attrName>style.visibility</p:attrName>
                                        </p:attrNameLst>
                                      </p:cBhvr>
                                      <p:to>
                                        <p:strVal val="visible"/>
                                      </p:to>
                                    </p:set>
                                    <p:animEffect transition="in" filter="dissolve">
                                      <p:cBhvr>
                                        <p:cTn id="22" dur="500"/>
                                        <p:tgtEl>
                                          <p:spTgt spid="9933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99336"/>
                                        </p:tgtEl>
                                        <p:attrNameLst>
                                          <p:attrName>style.visibility</p:attrName>
                                        </p:attrNameLst>
                                      </p:cBhvr>
                                      <p:to>
                                        <p:strVal val="visible"/>
                                      </p:to>
                                    </p:set>
                                    <p:animEffect transition="in" filter="dissolve">
                                      <p:cBhvr>
                                        <p:cTn id="32" dur="500"/>
                                        <p:tgtEl>
                                          <p:spTgt spid="99336"/>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99338"/>
                                        </p:tgtEl>
                                        <p:attrNameLst>
                                          <p:attrName>style.visibility</p:attrName>
                                        </p:attrNameLst>
                                      </p:cBhvr>
                                      <p:to>
                                        <p:strVal val="visible"/>
                                      </p:to>
                                    </p:set>
                                    <p:animEffect transition="in" filter="dissolve">
                                      <p:cBhvr>
                                        <p:cTn id="37" dur="500"/>
                                        <p:tgtEl>
                                          <p:spTgt spid="99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1" grpId="0" animBg="1"/>
      <p:bldP spid="11" grpId="0" animBg="1"/>
      <p:bldP spid="99333"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24962" name="Rectangle 2"/>
          <p:cNvSpPr>
            <a:spLocks noGrp="1" noChangeArrowheads="1"/>
          </p:cNvSpPr>
          <p:nvPr>
            <p:ph type="title"/>
          </p:nvPr>
        </p:nvSpPr>
        <p:spPr>
          <a:xfrm>
            <a:off x="228600" y="457200"/>
            <a:ext cx="8610600" cy="762000"/>
          </a:xfrm>
        </p:spPr>
        <p:txBody>
          <a:bodyPr/>
          <a:lstStyle/>
          <a:p>
            <a:pPr eaLnBrk="1" hangingPunct="1"/>
            <a:r>
              <a:rPr lang="en-US">
                <a:solidFill>
                  <a:schemeClr val="bg1"/>
                </a:solidFill>
                <a:latin typeface="Alan Den" charset="0"/>
                <a:ea typeface="Osaka" charset="0"/>
                <a:cs typeface="Osaka" charset="0"/>
              </a:rPr>
              <a:t>Four Results of God</a:t>
            </a:r>
            <a:r>
              <a:rPr lang="fr-FR" altLang="ja-JP">
                <a:solidFill>
                  <a:schemeClr val="bg1"/>
                </a:solidFill>
                <a:latin typeface="Alan Den" charset="0"/>
                <a:ea typeface="Osaka" charset="0"/>
                <a:cs typeface="Osaka" charset="0"/>
              </a:rPr>
              <a:t>'</a:t>
            </a:r>
            <a:r>
              <a:rPr lang="en-US" altLang="ja-JP">
                <a:solidFill>
                  <a:schemeClr val="bg1"/>
                </a:solidFill>
                <a:latin typeface="Alan Den" charset="0"/>
                <a:ea typeface="Osaka" charset="0"/>
                <a:cs typeface="Osaka" charset="0"/>
              </a:rPr>
              <a:t>s Word</a:t>
            </a:r>
            <a:endParaRPr lang="en-US">
              <a:latin typeface="Arial" charset="0"/>
              <a:ea typeface="Osaka" charset="0"/>
              <a:cs typeface="Osaka" charset="0"/>
            </a:endParaRPr>
          </a:p>
        </p:txBody>
      </p:sp>
      <p:sp>
        <p:nvSpPr>
          <p:cNvPr id="99331" name="AutoShape 3" descr="Cork"/>
          <p:cNvSpPr>
            <a:spLocks noChangeArrowheads="1"/>
          </p:cNvSpPr>
          <p:nvPr/>
        </p:nvSpPr>
        <p:spPr bwMode="auto">
          <a:xfrm>
            <a:off x="1219200" y="1447800"/>
            <a:ext cx="6629400" cy="51816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lnTo>
                  <a:pt x="5400" y="10800"/>
                </a:lnTo>
                <a:close/>
              </a:path>
            </a:pathLst>
          </a:cu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9336" name="WordArt 8"/>
          <p:cNvSpPr>
            <a:spLocks noChangeArrowheads="1" noChangeShapeType="1" noTextEdit="1"/>
          </p:cNvSpPr>
          <p:nvPr/>
        </p:nvSpPr>
        <p:spPr bwMode="auto">
          <a:xfrm rot="2422233">
            <a:off x="4419600" y="2667000"/>
            <a:ext cx="2959100" cy="711200"/>
          </a:xfrm>
          <a:prstGeom prst="rect">
            <a:avLst/>
          </a:prstGeom>
        </p:spPr>
        <p:txBody>
          <a:bodyPr spcFirstLastPara="1" wrap="none" fromWordArt="1">
            <a:prstTxWarp prst="textArchUp">
              <a:avLst>
                <a:gd name="adj" fmla="val 10800000"/>
              </a:avLst>
            </a:prstTxWarp>
          </a:bodyPr>
          <a:lstStyle/>
          <a:p>
            <a:pPr algn="ctr">
              <a:defRPr/>
            </a:pPr>
            <a:r>
              <a:rPr lang="en-US" sz="4000" kern="10" dirty="0">
                <a:ln w="9525">
                  <a:solidFill>
                    <a:srgbClr val="000000"/>
                  </a:solidFill>
                  <a:round/>
                  <a:headEnd/>
                  <a:tailEnd/>
                </a:ln>
                <a:solidFill>
                  <a:srgbClr val="000000"/>
                </a:solidFill>
                <a:effectLst>
                  <a:glow rad="139700">
                    <a:srgbClr val="FFFFFF">
                      <a:alpha val="97000"/>
                    </a:srgbClr>
                  </a:glow>
                </a:effectLst>
                <a:latin typeface="Arial Black"/>
                <a:ea typeface="Arial Black"/>
                <a:cs typeface="Arial Black"/>
              </a:rPr>
              <a:t>Correcting</a:t>
            </a:r>
          </a:p>
        </p:txBody>
      </p:sp>
      <p:sp>
        <p:nvSpPr>
          <p:cNvPr id="99332" name="Rectangle 4"/>
          <p:cNvSpPr>
            <a:spLocks noChangeArrowheads="1"/>
          </p:cNvSpPr>
          <p:nvPr/>
        </p:nvSpPr>
        <p:spPr bwMode="auto">
          <a:xfrm>
            <a:off x="4724400" y="1219200"/>
            <a:ext cx="3962400" cy="3048000"/>
          </a:xfrm>
          <a:prstGeom prst="rect">
            <a:avLst/>
          </a:prstGeom>
          <a:solidFill>
            <a:schemeClr val="tx2"/>
          </a:solidFill>
          <a:ln w="9525">
            <a:solidFill>
              <a:schemeClr val="tx1"/>
            </a:solidFill>
            <a:miter lim="800000"/>
            <a:headEnd/>
            <a:tailEnd/>
          </a:ln>
        </p:spPr>
        <p:txBody>
          <a:bodyPr wrap="none" anchor="ctr"/>
          <a:lstStyle/>
          <a:p>
            <a:endParaRPr lang="en-US">
              <a:solidFill>
                <a:srgbClr val="000000"/>
              </a:solidFill>
            </a:endParaRPr>
          </a:p>
        </p:txBody>
      </p:sp>
      <p:sp>
        <p:nvSpPr>
          <p:cNvPr id="99333" name="Rectangle 5" descr="Cork"/>
          <p:cNvSpPr>
            <a:spLocks noChangeArrowheads="1"/>
          </p:cNvSpPr>
          <p:nvPr/>
        </p:nvSpPr>
        <p:spPr bwMode="auto">
          <a:xfrm>
            <a:off x="0" y="4038600"/>
            <a:ext cx="9144000" cy="1752600"/>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000000"/>
              </a:solidFill>
            </a:endParaRPr>
          </a:p>
        </p:txBody>
      </p:sp>
      <p:sp>
        <p:nvSpPr>
          <p:cNvPr id="99335" name="Text Box 7"/>
          <p:cNvSpPr txBox="1">
            <a:spLocks noChangeArrowheads="1"/>
          </p:cNvSpPr>
          <p:nvPr/>
        </p:nvSpPr>
        <p:spPr bwMode="auto">
          <a:xfrm>
            <a:off x="152400" y="4225925"/>
            <a:ext cx="30099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400" b="1" dirty="0">
                <a:solidFill>
                  <a:srgbClr val="000000"/>
                </a:solidFill>
                <a:effectLst>
                  <a:glow rad="139700">
                    <a:srgbClr val="FFFFFF">
                      <a:alpha val="97000"/>
                    </a:srgbClr>
                  </a:glow>
                </a:effectLst>
                <a:latin typeface="Arial Black" charset="0"/>
              </a:rPr>
              <a:t>Teaching</a:t>
            </a:r>
            <a:endParaRPr lang="en-US" dirty="0">
              <a:solidFill>
                <a:srgbClr val="000000"/>
              </a:solidFill>
              <a:effectLst>
                <a:glow rad="139700">
                  <a:srgbClr val="FFFFFF">
                    <a:alpha val="97000"/>
                  </a:srgbClr>
                </a:glow>
              </a:effectLst>
              <a:latin typeface="Arial Black" charset="0"/>
            </a:endParaRPr>
          </a:p>
        </p:txBody>
      </p:sp>
      <p:sp>
        <p:nvSpPr>
          <p:cNvPr id="99337" name="WordArt 9"/>
          <p:cNvSpPr>
            <a:spLocks noChangeArrowheads="1" noChangeShapeType="1" noTextEdit="1"/>
          </p:cNvSpPr>
          <p:nvPr/>
        </p:nvSpPr>
        <p:spPr bwMode="auto">
          <a:xfrm rot="-2488043">
            <a:off x="1981200" y="2514600"/>
            <a:ext cx="2162175" cy="855663"/>
          </a:xfrm>
          <a:prstGeom prst="rect">
            <a:avLst/>
          </a:prstGeom>
        </p:spPr>
        <p:txBody>
          <a:bodyPr spcFirstLastPara="1" wrap="none" fromWordArt="1">
            <a:prstTxWarp prst="textArchUp">
              <a:avLst>
                <a:gd name="adj" fmla="val 10800000"/>
              </a:avLst>
            </a:prstTxWarp>
          </a:bodyPr>
          <a:lstStyle/>
          <a:p>
            <a:pPr algn="ctr">
              <a:defRPr/>
            </a:pPr>
            <a:r>
              <a:rPr lang="en-US" sz="3600" kern="10">
                <a:ln w="9525">
                  <a:solidFill>
                    <a:srgbClr val="000000"/>
                  </a:solidFill>
                  <a:round/>
                  <a:headEnd/>
                  <a:tailEnd/>
                </a:ln>
                <a:solidFill>
                  <a:srgbClr val="000000"/>
                </a:solidFill>
                <a:effectLst>
                  <a:glow rad="139700">
                    <a:srgbClr val="FFFFFF">
                      <a:alpha val="97000"/>
                    </a:srgbClr>
                  </a:glow>
                </a:effectLst>
                <a:latin typeface="Arial Black"/>
                <a:ea typeface="Arial Black"/>
                <a:cs typeface="Arial Black"/>
              </a:rPr>
              <a:t>Rebuking</a:t>
            </a:r>
          </a:p>
        </p:txBody>
      </p:sp>
      <p:sp>
        <p:nvSpPr>
          <p:cNvPr id="99338" name="Text Box 10"/>
          <p:cNvSpPr txBox="1">
            <a:spLocks noChangeArrowheads="1"/>
          </p:cNvSpPr>
          <p:nvPr/>
        </p:nvSpPr>
        <p:spPr bwMode="auto">
          <a:xfrm>
            <a:off x="5130054" y="4114800"/>
            <a:ext cx="3837734" cy="1200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en-US" sz="4400" b="1">
                <a:solidFill>
                  <a:srgbClr val="000000"/>
                </a:solidFill>
                <a:effectLst>
                  <a:glow rad="139700">
                    <a:srgbClr val="FFFFFF">
                      <a:alpha val="97000"/>
                    </a:srgbClr>
                  </a:glow>
                </a:effectLst>
                <a:latin typeface="Arial Black" charset="0"/>
              </a:rPr>
              <a:t>Training</a:t>
            </a:r>
            <a:br>
              <a:rPr lang="en-US" sz="4400" b="1">
                <a:solidFill>
                  <a:srgbClr val="000000"/>
                </a:solidFill>
                <a:effectLst>
                  <a:glow rad="139700">
                    <a:srgbClr val="FFFFFF">
                      <a:alpha val="97000"/>
                    </a:srgbClr>
                  </a:glow>
                </a:effectLst>
                <a:latin typeface="Arial Black" charset="0"/>
              </a:rPr>
            </a:br>
            <a:r>
              <a:rPr lang="en-US" sz="2800" b="1">
                <a:solidFill>
                  <a:srgbClr val="000000"/>
                </a:solidFill>
                <a:effectLst>
                  <a:glow rad="139700">
                    <a:srgbClr val="FFFFFF">
                      <a:alpha val="97000"/>
                    </a:srgbClr>
                  </a:glow>
                </a:effectLst>
                <a:latin typeface="Arial Black" charset="0"/>
              </a:rPr>
              <a:t>(in Righteousness)</a:t>
            </a:r>
            <a:endParaRPr lang="en-US">
              <a:solidFill>
                <a:srgbClr val="000000"/>
              </a:solidFill>
              <a:effectLst>
                <a:glow rad="139700">
                  <a:srgbClr val="FFFFFF">
                    <a:alpha val="97000"/>
                  </a:srgbClr>
                </a:glow>
              </a:effectLst>
              <a:latin typeface="Arial Black" charset="0"/>
            </a:endParaRPr>
          </a:p>
        </p:txBody>
      </p:sp>
      <p:sp>
        <p:nvSpPr>
          <p:cNvPr id="424970" name="Text Box 11"/>
          <p:cNvSpPr txBox="1">
            <a:spLocks noChangeArrowheads="1"/>
          </p:cNvSpPr>
          <p:nvPr/>
        </p:nvSpPr>
        <p:spPr bwMode="auto">
          <a:xfrm>
            <a:off x="2727325" y="6096000"/>
            <a:ext cx="3617913"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b="1">
                <a:solidFill>
                  <a:srgbClr val="FFFFFF"/>
                </a:solidFill>
              </a:rPr>
              <a:t>2 Timothy 3:16-17</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9333"/>
                                        </p:tgtEl>
                                        <p:attrNameLst>
                                          <p:attrName>style.visibility</p:attrName>
                                        </p:attrNameLst>
                                      </p:cBhvr>
                                      <p:to>
                                        <p:strVal val="visible"/>
                                      </p:to>
                                    </p:set>
                                    <p:animEffect transition="in" filter="dissolve">
                                      <p:cBhvr>
                                        <p:cTn id="7" dur="500"/>
                                        <p:tgtEl>
                                          <p:spTgt spid="993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99335"/>
                                        </p:tgtEl>
                                        <p:attrNameLst>
                                          <p:attrName>style.visibility</p:attrName>
                                        </p:attrNameLst>
                                      </p:cBhvr>
                                      <p:to>
                                        <p:strVal val="visible"/>
                                      </p:to>
                                    </p:set>
                                    <p:animEffect transition="in" filter="dissolve">
                                      <p:cBhvr>
                                        <p:cTn id="12" dur="500"/>
                                        <p:tgtEl>
                                          <p:spTgt spid="9933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9331"/>
                                        </p:tgtEl>
                                        <p:attrNameLst>
                                          <p:attrName>style.visibility</p:attrName>
                                        </p:attrNameLst>
                                      </p:cBhvr>
                                      <p:to>
                                        <p:strVal val="visible"/>
                                      </p:to>
                                    </p:set>
                                    <p:animEffect transition="in" filter="dissolve">
                                      <p:cBhvr>
                                        <p:cTn id="17" dur="500"/>
                                        <p:tgtEl>
                                          <p:spTgt spid="9933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99337"/>
                                        </p:tgtEl>
                                        <p:attrNameLst>
                                          <p:attrName>style.visibility</p:attrName>
                                        </p:attrNameLst>
                                      </p:cBhvr>
                                      <p:to>
                                        <p:strVal val="visible"/>
                                      </p:to>
                                    </p:set>
                                    <p:animEffect transition="in" filter="dissolve">
                                      <p:cBhvr>
                                        <p:cTn id="22" dur="500"/>
                                        <p:tgtEl>
                                          <p:spTgt spid="9933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xit" presetSubtype="10" fill="hold" grpId="0" nodeType="clickEffect">
                                  <p:stCondLst>
                                    <p:cond delay="0"/>
                                  </p:stCondLst>
                                  <p:childTnLst>
                                    <p:animEffect transition="out" filter="blinds(horizontal)">
                                      <p:cBhvr>
                                        <p:cTn id="26" dur="500"/>
                                        <p:tgtEl>
                                          <p:spTgt spid="99332"/>
                                        </p:tgtEl>
                                      </p:cBhvr>
                                    </p:animEffect>
                                    <p:set>
                                      <p:cBhvr>
                                        <p:cTn id="27" dur="1" fill="hold">
                                          <p:stCondLst>
                                            <p:cond delay="499"/>
                                          </p:stCondLst>
                                        </p:cTn>
                                        <p:tgtEl>
                                          <p:spTgt spid="99332"/>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99336"/>
                                        </p:tgtEl>
                                        <p:attrNameLst>
                                          <p:attrName>style.visibility</p:attrName>
                                        </p:attrNameLst>
                                      </p:cBhvr>
                                      <p:to>
                                        <p:strVal val="visible"/>
                                      </p:to>
                                    </p:set>
                                    <p:animEffect transition="in" filter="dissolve">
                                      <p:cBhvr>
                                        <p:cTn id="32" dur="500"/>
                                        <p:tgtEl>
                                          <p:spTgt spid="9933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99338"/>
                                        </p:tgtEl>
                                        <p:attrNameLst>
                                          <p:attrName>style.visibility</p:attrName>
                                        </p:attrNameLst>
                                      </p:cBhvr>
                                      <p:to>
                                        <p:strVal val="visible"/>
                                      </p:to>
                                    </p:set>
                                    <p:animEffect transition="in" filter="dissolve">
                                      <p:cBhvr>
                                        <p:cTn id="37" dur="500"/>
                                        <p:tgtEl>
                                          <p:spTgt spid="99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1" grpId="0" animBg="1"/>
      <p:bldP spid="99332" grpId="0" animBg="1"/>
      <p:bldP spid="99333"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Timothy 4</a:t>
            </a:r>
          </a:p>
        </p:txBody>
      </p:sp>
    </p:spTree>
    <p:extLst>
      <p:ext uri="{BB962C8B-B14F-4D97-AF65-F5344CB8AC3E}">
        <p14:creationId xmlns:p14="http://schemas.microsoft.com/office/powerpoint/2010/main" val="228352121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en-US" b="1" dirty="0"/>
              <a:t>Preach and live the truth by hardship, rebuking, encouraging, and evangelizing (4:1-5).</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24690568"/>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8930" name="Picture 2">
            <a:extLst>
              <a:ext uri="{FF2B5EF4-FFF2-40B4-BE49-F238E27FC236}">
                <a16:creationId xmlns:a16="http://schemas.microsoft.com/office/drawing/2014/main" id="{338864D8-F536-4943-8E20-3F554D27B0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58121"/>
            <a:ext cx="9144000" cy="5024437"/>
          </a:xfrm>
          <a:prstGeom prst="rect">
            <a:avLst/>
          </a:prstGeom>
          <a:solidFill>
            <a:schemeClr val="tx1">
              <a:alpha val="81000"/>
            </a:schemeClr>
          </a:solidFill>
        </p:spPr>
      </p:pic>
      <p:sp>
        <p:nvSpPr>
          <p:cNvPr id="2" name="Rectangle 1">
            <a:extLst>
              <a:ext uri="{FF2B5EF4-FFF2-40B4-BE49-F238E27FC236}">
                <a16:creationId xmlns:a16="http://schemas.microsoft.com/office/drawing/2014/main" id="{B95B4801-CC64-9045-923E-5F8BDE101BD3}"/>
              </a:ext>
            </a:extLst>
          </p:cNvPr>
          <p:cNvSpPr/>
          <p:nvPr/>
        </p:nvSpPr>
        <p:spPr bwMode="auto">
          <a:xfrm>
            <a:off x="0" y="438580"/>
            <a:ext cx="9144000" cy="5688632"/>
          </a:xfrm>
          <a:prstGeom prst="rect">
            <a:avLst/>
          </a:prstGeom>
          <a:solidFill>
            <a:schemeClr val="tx1">
              <a:alpha val="57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900098" name="Rectangle 2"/>
          <p:cNvSpPr>
            <a:spLocks noGrp="1" noChangeArrowheads="1"/>
          </p:cNvSpPr>
          <p:nvPr>
            <p:ph type="ctrTitle"/>
          </p:nvPr>
        </p:nvSpPr>
        <p:spPr>
          <a:xfrm>
            <a:off x="-34593" y="730788"/>
            <a:ext cx="9144000" cy="5335175"/>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I solemnly urge you in the presence of God and Christ Jesus, who will someday judge the living and the dead when he appears to set up his Kingdom:  </a:t>
            </a:r>
            <a:r>
              <a:rPr lang="en-US" sz="3200" b="1" baseline="30000" dirty="0">
                <a:effectLst>
                  <a:glow rad="127000">
                    <a:schemeClr val="tx1"/>
                  </a:glow>
                </a:effectLst>
                <a:latin typeface="Arial" charset="0"/>
                <a:ea typeface="ＭＳ Ｐゴシック" charset="0"/>
                <a:cs typeface="ＭＳ Ｐゴシック" charset="0"/>
              </a:rPr>
              <a:t>2</a:t>
            </a:r>
            <a:r>
              <a:rPr lang="en-US" sz="3200" b="1" dirty="0">
                <a:effectLst>
                  <a:glow rad="127000">
                    <a:schemeClr val="tx1"/>
                  </a:glow>
                </a:effectLst>
                <a:latin typeface="Arial" charset="0"/>
                <a:ea typeface="ＭＳ Ｐゴシック" charset="0"/>
                <a:cs typeface="ＭＳ Ｐゴシック" charset="0"/>
              </a:rPr>
              <a:t>Preach the word of God. Be prepared, whether the time is favorable or not. Patiently correct, rebuke, and encourage your people with good teaching</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(2 Timothy 4:1-2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6590041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blinds(horizontal)">
                                      <p:cBhvr>
                                        <p:cTn id="7" dur="500"/>
                                        <p:tgtEl>
                                          <p:spTgt spid="90009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00098"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6882" name="Picture 2">
            <a:extLst>
              <a:ext uri="{FF2B5EF4-FFF2-40B4-BE49-F238E27FC236}">
                <a16:creationId xmlns:a16="http://schemas.microsoft.com/office/drawing/2014/main" id="{C2A8141C-4630-A946-8AFB-25984BDDED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42" r="23639"/>
          <a:stretch/>
        </p:blipFill>
        <p:spPr bwMode="auto">
          <a:xfrm>
            <a:off x="0" y="-48706"/>
            <a:ext cx="9144000" cy="68772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8705"/>
            <a:ext cx="3779912" cy="6718066"/>
          </a:xfrm>
          <a:effectLst/>
        </p:spPr>
        <p:txBody>
          <a:bodyPr anchor="t"/>
          <a:lstStyle/>
          <a:p>
            <a:pPr>
              <a:defRPr/>
            </a:pPr>
            <a:r>
              <a:rPr lang="en-SG" sz="2800" b="1" dirty="0">
                <a:solidFill>
                  <a:srgbClr val="000000"/>
                </a:solidFill>
                <a:latin typeface="Arial" charset="0"/>
                <a:ea typeface="ＭＳ Ｐゴシック" charset="0"/>
                <a:cs typeface="ＭＳ Ｐゴシック" charset="0"/>
              </a:rPr>
              <a:t>"For a time is coming when people will no longer listen to sound and wholesome teaching. They will follow their own desires and will look for teachers who will tell them whatever their itching ears want to hear.  </a:t>
            </a:r>
            <a:r>
              <a:rPr lang="en-SG" sz="2800" b="1" baseline="30000" dirty="0">
                <a:solidFill>
                  <a:srgbClr val="000000"/>
                </a:solidFill>
                <a:latin typeface="Arial" charset="0"/>
                <a:ea typeface="ＭＳ Ｐゴシック" charset="0"/>
                <a:cs typeface="ＭＳ Ｐゴシック" charset="0"/>
              </a:rPr>
              <a:t>4 </a:t>
            </a:r>
            <a:r>
              <a:rPr lang="en-SG" sz="2800" b="1" dirty="0">
                <a:solidFill>
                  <a:srgbClr val="000000"/>
                </a:solidFill>
                <a:latin typeface="Arial" charset="0"/>
                <a:ea typeface="ＭＳ Ｐゴシック" charset="0"/>
                <a:cs typeface="ＭＳ Ｐゴシック" charset="0"/>
              </a:rPr>
              <a:t>They will reject the truth and chase after myths" (2 Timothy 4:3-4 NLT).</a:t>
            </a:r>
            <a:endParaRPr lang="en-US" sz="2800" b="1" dirty="0">
              <a:solidFill>
                <a:srgbClr val="000000"/>
              </a:solidFill>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4DBB1F0D-C491-D94B-AF9B-51DB4C84FE20}"/>
              </a:ext>
            </a:extLst>
          </p:cNvPr>
          <p:cNvSpPr txBox="1">
            <a:spLocks noChangeArrowheads="1"/>
          </p:cNvSpPr>
          <p:nvPr/>
        </p:nvSpPr>
        <p:spPr bwMode="auto">
          <a:xfrm>
            <a:off x="4283968" y="4725143"/>
            <a:ext cx="4482012" cy="1978723"/>
          </a:xfrm>
          <a:prstGeom prst="rect">
            <a:avLst/>
          </a:prstGeom>
          <a:solidFill>
            <a:schemeClr val="tx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SG" sz="2800" b="1" kern="0" dirty="0">
                <a:latin typeface="Arial" charset="0"/>
                <a:ea typeface="ＭＳ Ｐゴシック" charset="0"/>
                <a:cs typeface="ＭＳ Ｐゴシック" charset="0"/>
              </a:rPr>
              <a:t>They will “turn away their ears </a:t>
            </a:r>
            <a:r>
              <a:rPr lang="en-SG" sz="2800" b="1" i="1" kern="0" dirty="0">
                <a:latin typeface="Arial" charset="0"/>
                <a:ea typeface="ＭＳ Ｐゴシック" charset="0"/>
                <a:cs typeface="ＭＳ Ｐゴシック" charset="0"/>
              </a:rPr>
              <a:t>(</a:t>
            </a:r>
            <a:r>
              <a:rPr lang="en-SG" sz="2800" b="1" i="1" kern="0" dirty="0" err="1">
                <a:latin typeface="Arial" charset="0"/>
                <a:ea typeface="ＭＳ Ｐゴシック" charset="0"/>
                <a:cs typeface="ＭＳ Ｐゴシック" charset="0"/>
              </a:rPr>
              <a:t>apostrepho</a:t>
            </a:r>
            <a:r>
              <a:rPr lang="en-SG" sz="2800" b="1" i="1" kern="0" dirty="0">
                <a:latin typeface="Arial" charset="0"/>
                <a:ea typeface="ＭＳ Ｐゴシック" charset="0"/>
                <a:cs typeface="ＭＳ Ｐゴシック" charset="0"/>
              </a:rPr>
              <a:t>) </a:t>
            </a:r>
            <a:r>
              <a:rPr lang="en-SG" sz="2800" b="1" kern="0" dirty="0">
                <a:latin typeface="Arial" charset="0"/>
                <a:ea typeface="ＭＳ Ｐゴシック" charset="0"/>
                <a:cs typeface="ＭＳ Ｐゴシック" charset="0"/>
              </a:rPr>
              <a:t>from the truth" </a:t>
            </a:r>
            <a:br>
              <a:rPr lang="en-SG" sz="2800" b="1" kern="0" dirty="0">
                <a:latin typeface="Arial" charset="0"/>
                <a:ea typeface="ＭＳ Ｐゴシック" charset="0"/>
                <a:cs typeface="ＭＳ Ｐゴシック" charset="0"/>
              </a:rPr>
            </a:br>
            <a:r>
              <a:rPr lang="en-SG" sz="2800" b="1" kern="0" dirty="0">
                <a:latin typeface="Arial" charset="0"/>
                <a:ea typeface="ＭＳ Ｐゴシック" charset="0"/>
                <a:cs typeface="ＭＳ Ｐゴシック" charset="0"/>
              </a:rPr>
              <a:t>(2 Timothy 4:4 NAU).</a:t>
            </a:r>
            <a:endParaRPr lang="en-US" sz="2800" b="1" kern="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690837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7602" name="Picture 2">
            <a:extLst>
              <a:ext uri="{FF2B5EF4-FFF2-40B4-BE49-F238E27FC236}">
                <a16:creationId xmlns:a16="http://schemas.microsoft.com/office/drawing/2014/main" id="{95BDFBC4-3A91-7347-8B25-6BC4B50516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27" y="-243408"/>
            <a:ext cx="9186327" cy="4551659"/>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1164" y="4149081"/>
            <a:ext cx="9144000" cy="2679452"/>
          </a:xfrm>
          <a:solidFill>
            <a:schemeClr val="tx1"/>
          </a:solidFill>
          <a:effectLst>
            <a:outerShdw blurRad="63500" dist="35921" dir="2700000" algn="ctr" rotWithShape="0">
              <a:schemeClr val="tx2">
                <a:alpha val="74998"/>
              </a:schemeClr>
            </a:outerShdw>
          </a:effectLst>
        </p:spPr>
        <p:txBody>
          <a:bodyPr anchor="ctr"/>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But you should keep a clear mind in every situation. Don’t be afraid of suffering for the Lord. Work at telling others the Good News, and fully carry out the ministry God has given you</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(2 Timothy 4:5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54237124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D4C297-8606-FB43-A1C5-28006248BE9F}"/>
              </a:ext>
            </a:extLst>
          </p:cNvPr>
          <p:cNvPicPr>
            <a:picLocks noChangeAspect="1"/>
          </p:cNvPicPr>
          <p:nvPr/>
        </p:nvPicPr>
        <p:blipFill>
          <a:blip r:embed="rId3"/>
          <a:stretch>
            <a:fillRect/>
          </a:stretch>
        </p:blipFill>
        <p:spPr>
          <a:xfrm>
            <a:off x="306294" y="0"/>
            <a:ext cx="8531412" cy="6858000"/>
          </a:xfrm>
          <a:prstGeom prst="rect">
            <a:avLst/>
          </a:prstGeom>
        </p:spPr>
      </p:pic>
      <p:sp>
        <p:nvSpPr>
          <p:cNvPr id="900098" name="Rectangle 2"/>
          <p:cNvSpPr>
            <a:spLocks noGrp="1" noChangeArrowheads="1"/>
          </p:cNvSpPr>
          <p:nvPr>
            <p:ph type="ctrTitle"/>
          </p:nvPr>
        </p:nvSpPr>
        <p:spPr>
          <a:xfrm>
            <a:off x="2843808" y="5805264"/>
            <a:ext cx="6324297" cy="792088"/>
          </a:xfrm>
          <a:solidFill>
            <a:schemeClr val="bg1"/>
          </a:solidFill>
          <a:effectLst/>
        </p:spPr>
        <p:txBody>
          <a:bodyPr/>
          <a:lstStyle/>
          <a:p>
            <a:pPr algn="l">
              <a:defRPr/>
            </a:pPr>
            <a:r>
              <a:rPr lang="en-US" sz="3200" b="1" dirty="0">
                <a:solidFill>
                  <a:schemeClr val="tx2"/>
                </a:solidFill>
                <a:effectLst>
                  <a:glow rad="127000">
                    <a:schemeClr val="bg1"/>
                  </a:glow>
                </a:effectLst>
                <a:latin typeface="Arial" charset="0"/>
                <a:ea typeface="ＭＳ Ｐゴシック" charset="0"/>
                <a:cs typeface="ＭＳ Ｐゴシック" charset="0"/>
              </a:rPr>
              <a:t>Joel Osteen Celebrates LGBTQ Pride at Lady Gaga Event</a:t>
            </a:r>
          </a:p>
        </p:txBody>
      </p:sp>
      <p:pic>
        <p:nvPicPr>
          <p:cNvPr id="5" name="Picture 4">
            <a:extLst>
              <a:ext uri="{FF2B5EF4-FFF2-40B4-BE49-F238E27FC236}">
                <a16:creationId xmlns:a16="http://schemas.microsoft.com/office/drawing/2014/main" id="{E6E422A4-D02F-1343-806D-D1679F4E33B9}"/>
              </a:ext>
            </a:extLst>
          </p:cNvPr>
          <p:cNvPicPr>
            <a:picLocks noChangeAspect="1"/>
          </p:cNvPicPr>
          <p:nvPr/>
        </p:nvPicPr>
        <p:blipFill>
          <a:blip r:embed="rId4"/>
          <a:stretch>
            <a:fillRect/>
          </a:stretch>
        </p:blipFill>
        <p:spPr>
          <a:xfrm rot="896261">
            <a:off x="-24105" y="114300"/>
            <a:ext cx="4533900" cy="6743700"/>
          </a:xfrm>
          <a:prstGeom prst="rect">
            <a:avLst/>
          </a:prstGeom>
        </p:spPr>
      </p:pic>
    </p:spTree>
    <p:extLst>
      <p:ext uri="{BB962C8B-B14F-4D97-AF65-F5344CB8AC3E}">
        <p14:creationId xmlns:p14="http://schemas.microsoft.com/office/powerpoint/2010/main" val="11935162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en-US" b="1" dirty="0"/>
              <a:t>Hope in God until death despite betrayals by friends (4:6-18).</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70508126"/>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560887"/>
            <a:ext cx="9144000" cy="2297113"/>
          </a:xfrm>
          <a:effectLst>
            <a:outerShdw blurRad="63500" dist="35921" dir="2700000" algn="ctr" rotWithShape="0">
              <a:schemeClr val="tx2">
                <a:alpha val="74998"/>
              </a:schemeClr>
            </a:outerShdw>
          </a:effectLst>
        </p:spPr>
        <p:txBody>
          <a:bodyPr anchor="ctr"/>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And now the prize awaits me—the crown of righteousness, which the Lord, the righteous Judge, will give me on the day of his return. And the prize is not just for me but for all who eagerly look forward to his appearing</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(2 Timothy 4:8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pic>
        <p:nvPicPr>
          <p:cNvPr id="535554" name="Picture 2">
            <a:extLst>
              <a:ext uri="{FF2B5EF4-FFF2-40B4-BE49-F238E27FC236}">
                <a16:creationId xmlns:a16="http://schemas.microsoft.com/office/drawing/2014/main" id="{1FC55901-5414-4B47-AC6C-AADF103383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53" y="0"/>
            <a:ext cx="9144000" cy="4560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9308869"/>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en-US" b="1" dirty="0"/>
              <a:t>Do not be conquered by death, but victorious in it and relational through every trial (4:19-22).</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66360649"/>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59994"/>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can you </a:t>
            </a:r>
            <a:r>
              <a:rPr lang="en-US" sz="5400" b="1" dirty="0">
                <a:solidFill>
                  <a:srgbClr val="FFFF00"/>
                </a:solidFill>
                <a:effectLst>
                  <a:glow rad="127000">
                    <a:schemeClr val="tx1"/>
                  </a:glow>
                </a:effectLst>
                <a:latin typeface="Arial" charset="0"/>
                <a:ea typeface="ＭＳ Ｐゴシック" charset="0"/>
                <a:cs typeface="ＭＳ Ｐゴシック" charset="0"/>
              </a:rPr>
              <a:t>persevere</a:t>
            </a:r>
            <a:r>
              <a:rPr lang="en-US" sz="5400" b="1" dirty="0">
                <a:effectLst>
                  <a:glow rad="127000">
                    <a:schemeClr val="tx1"/>
                  </a:glow>
                </a:effectLst>
                <a:latin typeface="Arial" charset="0"/>
                <a:ea typeface="ＭＳ Ｐゴシック" charset="0"/>
                <a:cs typeface="ＭＳ Ｐゴシック" charset="0"/>
              </a:rPr>
              <a:t> amidst apostasy?</a:t>
            </a:r>
          </a:p>
        </p:txBody>
      </p:sp>
      <p:pic>
        <p:nvPicPr>
          <p:cNvPr id="503810" name="Picture 2">
            <a:extLst>
              <a:ext uri="{FF2B5EF4-FFF2-40B4-BE49-F238E27FC236}">
                <a16:creationId xmlns:a16="http://schemas.microsoft.com/office/drawing/2014/main" id="{2C42E4B2-CCF4-3C4B-BA87-A02DC28E18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59994"/>
            <a:ext cx="9144000" cy="50958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D6FAE462-BD96-0F4A-A0C6-12E766B79D45}"/>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Timothy</a:t>
            </a:r>
          </a:p>
        </p:txBody>
      </p:sp>
    </p:spTree>
    <p:extLst>
      <p:ext uri="{BB962C8B-B14F-4D97-AF65-F5344CB8AC3E}">
        <p14:creationId xmlns:p14="http://schemas.microsoft.com/office/powerpoint/2010/main" val="3979323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02" name="Picture 2">
            <a:extLst>
              <a:ext uri="{FF2B5EF4-FFF2-40B4-BE49-F238E27FC236}">
                <a16:creationId xmlns:a16="http://schemas.microsoft.com/office/drawing/2014/main" id="{B1FF0725-65F4-C047-B901-FF849DDCB4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96" y="1306339"/>
            <a:ext cx="9144000" cy="55070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0" y="1412776"/>
            <a:ext cx="9144000" cy="20162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Faithfully </a:t>
            </a:r>
            <a:r>
              <a:rPr kumimoji="0" 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obey</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and </a:t>
            </a:r>
            <a:r>
              <a:rPr kumimoji="0" 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preach</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God’s Word.</a:t>
            </a:r>
          </a:p>
        </p:txBody>
      </p:sp>
      <p:sp>
        <p:nvSpPr>
          <p:cNvPr id="5" name="Rectangle 2">
            <a:extLst>
              <a:ext uri="{FF2B5EF4-FFF2-40B4-BE49-F238E27FC236}">
                <a16:creationId xmlns:a16="http://schemas.microsoft.com/office/drawing/2014/main" id="{CC4E76CB-5EC0-FF40-BA7C-4B61E406A408}"/>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Timothy</a:t>
            </a:r>
          </a:p>
        </p:txBody>
      </p:sp>
    </p:spTree>
    <p:extLst>
      <p:ext uri="{BB962C8B-B14F-4D97-AF65-F5344CB8AC3E}">
        <p14:creationId xmlns:p14="http://schemas.microsoft.com/office/powerpoint/2010/main" val="361361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C0000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7586" y="0"/>
            <a:ext cx="9144000" cy="1555750"/>
          </a:xfrm>
          <a:effectLst>
            <a:outerShdw blurRad="63500" dist="35921" dir="2700000" algn="ctr" rotWithShape="0">
              <a:schemeClr val="tx2">
                <a:alpha val="74998"/>
              </a:schemeClr>
            </a:outerShdw>
          </a:effectLst>
        </p:spPr>
        <p:txBody>
          <a:bodyPr/>
          <a:lstStyle/>
          <a:p>
            <a:pPr>
              <a:defRPr/>
            </a:pPr>
            <a:r>
              <a:rPr lang="en-US" b="1" i="1" dirty="0">
                <a:effectLst>
                  <a:glow rad="254000">
                    <a:schemeClr val="tx1"/>
                  </a:glow>
                </a:effectLst>
                <a:latin typeface="Arial" charset="0"/>
                <a:ea typeface="ＭＳ Ｐゴシック" charset="0"/>
                <a:cs typeface="ＭＳ Ｐゴシック" charset="0"/>
              </a:rPr>
              <a:t>How to hang in there: </a:t>
            </a:r>
            <a:br>
              <a:rPr lang="en-US" b="1" i="1" dirty="0">
                <a:effectLst>
                  <a:glow rad="254000">
                    <a:schemeClr val="tx1"/>
                  </a:glow>
                </a:effectLst>
                <a:latin typeface="Arial" charset="0"/>
                <a:ea typeface="ＭＳ Ｐゴシック" charset="0"/>
                <a:cs typeface="ＭＳ Ｐゴシック" charset="0"/>
              </a:rPr>
            </a:br>
            <a:r>
              <a:rPr lang="en-US" b="1" i="1" dirty="0">
                <a:effectLst>
                  <a:glow rad="254000">
                    <a:schemeClr val="tx1"/>
                  </a:glow>
                </a:effectLst>
                <a:latin typeface="Arial" charset="0"/>
                <a:ea typeface="ＭＳ Ｐゴシック" charset="0"/>
                <a:cs typeface="ＭＳ Ｐゴシック" charset="0"/>
              </a:rPr>
              <a:t>Faithfully...</a:t>
            </a:r>
          </a:p>
        </p:txBody>
      </p:sp>
      <p:sp>
        <p:nvSpPr>
          <p:cNvPr id="4" name="Rectangle 2"/>
          <p:cNvSpPr txBox="1">
            <a:spLocks noChangeArrowheads="1"/>
          </p:cNvSpPr>
          <p:nvPr/>
        </p:nvSpPr>
        <p:spPr bwMode="auto">
          <a:xfrm>
            <a:off x="364521" y="1773238"/>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Obey</a:t>
            </a:r>
            <a:r>
              <a:rPr kumimoji="0" lang="en-US" sz="5400" b="0" i="0" u="none" strike="noStrike" kern="1200" cap="none" spc="-100" normalizeH="0" baseline="0" noProof="0" dirty="0">
                <a:ln>
                  <a:noFill/>
                </a:ln>
                <a:solidFill>
                  <a:srgbClr val="000000"/>
                </a:solidFill>
                <a:effectLst/>
                <a:uLnTx/>
                <a:uFillTx/>
                <a:latin typeface="Helvetica Neue Black Condensed"/>
                <a:ea typeface="ＭＳ Ｐゴシック" charset="0"/>
                <a:cs typeface="Helvetica Neue Black Condensed"/>
              </a:rPr>
              <a:t> God’s Word</a:t>
            </a:r>
            <a:endParaRPr kumimoji="0" lang="en-US" sz="4000" b="0" i="0" u="none" strike="noStrike" kern="1200" cap="none" spc="-100" normalizeH="0" baseline="0" noProof="0" dirty="0">
              <a:ln>
                <a:noFill/>
              </a:ln>
              <a:solidFill>
                <a:srgbClr val="000000"/>
              </a:solidFill>
              <a:effectLst/>
              <a:uLnTx/>
              <a:uFillTx/>
              <a:latin typeface="Helvetica Neue Black Condensed"/>
              <a:ea typeface="ＭＳ Ｐゴシック" charset="0"/>
              <a:cs typeface="Helvetica Neue Black Condensed"/>
            </a:endParaRPr>
          </a:p>
        </p:txBody>
      </p:sp>
      <p:sp>
        <p:nvSpPr>
          <p:cNvPr id="5" name="Rectangle 2"/>
          <p:cNvSpPr txBox="1">
            <a:spLocks noChangeArrowheads="1"/>
          </p:cNvSpPr>
          <p:nvPr/>
        </p:nvSpPr>
        <p:spPr bwMode="auto">
          <a:xfrm>
            <a:off x="5726914" y="1773238"/>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Preach</a:t>
            </a:r>
            <a:r>
              <a:rPr kumimoji="0" lang="en-US" sz="5400" b="0" i="0" u="none" strike="noStrike" kern="1200" cap="none" spc="-100" normalizeH="0" baseline="0" noProof="0" dirty="0">
                <a:ln>
                  <a:noFill/>
                </a:ln>
                <a:solidFill>
                  <a:srgbClr val="000000"/>
                </a:solidFill>
                <a:effectLst/>
                <a:uLnTx/>
                <a:uFillTx/>
                <a:latin typeface="Helvetica Neue Black Condensed"/>
                <a:ea typeface="ＭＳ Ｐゴシック" charset="0"/>
                <a:cs typeface="Helvetica Neue Black Condensed"/>
              </a:rPr>
              <a:t> God’s Word</a:t>
            </a:r>
            <a:endParaRPr kumimoji="0" lang="en-US" sz="4000" b="0" i="0" u="none" strike="noStrike" kern="1200" cap="none" spc="-100" normalizeH="0" baseline="0" noProof="0" dirty="0">
              <a:ln>
                <a:noFill/>
              </a:ln>
              <a:solidFill>
                <a:srgbClr val="000000"/>
              </a:solidFill>
              <a:effectLst/>
              <a:uLnTx/>
              <a:uFillTx/>
              <a:latin typeface="Helvetica Neue Black Condensed"/>
              <a:ea typeface="ＭＳ Ｐゴシック" charset="0"/>
              <a:cs typeface="Helvetica Neue Black Condensed"/>
            </a:endParaRPr>
          </a:p>
        </p:txBody>
      </p:sp>
      <p:sp>
        <p:nvSpPr>
          <p:cNvPr id="2" name="Notched Right Arrow 1"/>
          <p:cNvSpPr/>
          <p:nvPr/>
        </p:nvSpPr>
        <p:spPr bwMode="auto">
          <a:xfrm>
            <a:off x="3266385" y="2478458"/>
            <a:ext cx="2745775" cy="1838491"/>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100" normalizeH="0" baseline="0" noProof="0" dirty="0">
                <a:ln>
                  <a:noFill/>
                </a:ln>
                <a:solidFill>
                  <a:srgbClr val="000000"/>
                </a:solidFill>
                <a:effectLst/>
                <a:uLnTx/>
                <a:uFillTx/>
                <a:latin typeface="Helvetica Neue Black Condensed"/>
                <a:ea typeface="ＭＳ Ｐゴシック" charset="0"/>
                <a:cs typeface="Helvetica Neue Black Condensed"/>
              </a:rPr>
              <a:t>&amp;</a:t>
            </a: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6" name="Rectangle 2">
            <a:extLst>
              <a:ext uri="{FF2B5EF4-FFF2-40B4-BE49-F238E27FC236}">
                <a16:creationId xmlns:a16="http://schemas.microsoft.com/office/drawing/2014/main" id="{A1F0543E-8FBA-B645-946C-E47B63B4B39D}"/>
              </a:ext>
            </a:extLst>
          </p:cNvPr>
          <p:cNvSpPr txBox="1">
            <a:spLocks noChangeArrowheads="1"/>
          </p:cNvSpPr>
          <p:nvPr/>
        </p:nvSpPr>
        <p:spPr bwMode="auto">
          <a:xfrm>
            <a:off x="158342" y="5124091"/>
            <a:ext cx="3405546"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2 Timothy 1–2</a:t>
            </a:r>
          </a:p>
        </p:txBody>
      </p:sp>
      <p:sp>
        <p:nvSpPr>
          <p:cNvPr id="7" name="Rectangle 2">
            <a:extLst>
              <a:ext uri="{FF2B5EF4-FFF2-40B4-BE49-F238E27FC236}">
                <a16:creationId xmlns:a16="http://schemas.microsoft.com/office/drawing/2014/main" id="{0F0EEC07-6B54-5F43-B198-A8FF7E5F6495}"/>
              </a:ext>
            </a:extLst>
          </p:cNvPr>
          <p:cNvSpPr txBox="1">
            <a:spLocks noChangeArrowheads="1"/>
          </p:cNvSpPr>
          <p:nvPr/>
        </p:nvSpPr>
        <p:spPr bwMode="auto">
          <a:xfrm>
            <a:off x="5444020" y="5034881"/>
            <a:ext cx="3405546"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2 Timothy 3–4</a:t>
            </a:r>
          </a:p>
        </p:txBody>
      </p:sp>
    </p:spTree>
    <p:extLst>
      <p:ext uri="{BB962C8B-B14F-4D97-AF65-F5344CB8AC3E}">
        <p14:creationId xmlns:p14="http://schemas.microsoft.com/office/powerpoint/2010/main" val="20095798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7"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6882" name="Picture 2">
            <a:extLst>
              <a:ext uri="{FF2B5EF4-FFF2-40B4-BE49-F238E27FC236}">
                <a16:creationId xmlns:a16="http://schemas.microsoft.com/office/drawing/2014/main" id="{C2A8141C-4630-A946-8AFB-25984BDDED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42" r="23639"/>
          <a:stretch/>
        </p:blipFill>
        <p:spPr bwMode="auto">
          <a:xfrm>
            <a:off x="0" y="-48706"/>
            <a:ext cx="9144000" cy="68772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8705"/>
            <a:ext cx="3779912" cy="6718066"/>
          </a:xfrm>
          <a:effectLst/>
        </p:spPr>
        <p:txBody>
          <a:bodyPr anchor="t"/>
          <a:lstStyle/>
          <a:p>
            <a:pPr>
              <a:defRPr/>
            </a:pPr>
            <a:r>
              <a:rPr lang="en-SG" sz="2800" b="1" dirty="0">
                <a:solidFill>
                  <a:srgbClr val="000000"/>
                </a:solidFill>
                <a:latin typeface="Arial" charset="0"/>
                <a:ea typeface="ＭＳ Ｐゴシック" charset="0"/>
                <a:cs typeface="ＭＳ Ｐゴシック" charset="0"/>
              </a:rPr>
              <a:t>"For a time is coming when people will no longer listen to sound and wholesome teaching. They will follow their own desires and will look for teachers who will tell them whatever their itching ears want to hear.  </a:t>
            </a:r>
            <a:r>
              <a:rPr lang="en-SG" sz="2800" b="1" baseline="30000" dirty="0">
                <a:solidFill>
                  <a:srgbClr val="000000"/>
                </a:solidFill>
                <a:latin typeface="Arial" charset="0"/>
                <a:ea typeface="ＭＳ Ｐゴシック" charset="0"/>
                <a:cs typeface="ＭＳ Ｐゴシック" charset="0"/>
              </a:rPr>
              <a:t>4 </a:t>
            </a:r>
            <a:r>
              <a:rPr lang="en-SG" sz="2800" b="1" dirty="0">
                <a:solidFill>
                  <a:srgbClr val="000000"/>
                </a:solidFill>
                <a:latin typeface="Arial" charset="0"/>
                <a:ea typeface="ＭＳ Ｐゴシック" charset="0"/>
                <a:cs typeface="ＭＳ Ｐゴシック" charset="0"/>
              </a:rPr>
              <a:t>They will reject the truth and chase after myths" (2 Timothy 4:3-4 NLT).</a:t>
            </a:r>
            <a:endParaRPr lang="en-US" sz="2800" b="1" dirty="0">
              <a:solidFill>
                <a:srgbClr val="000000"/>
              </a:solidFill>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4DBB1F0D-C491-D94B-AF9B-51DB4C84FE20}"/>
              </a:ext>
            </a:extLst>
          </p:cNvPr>
          <p:cNvSpPr txBox="1">
            <a:spLocks noChangeArrowheads="1"/>
          </p:cNvSpPr>
          <p:nvPr/>
        </p:nvSpPr>
        <p:spPr bwMode="auto">
          <a:xfrm>
            <a:off x="4283968" y="4725143"/>
            <a:ext cx="4482012" cy="1978723"/>
          </a:xfrm>
          <a:prstGeom prst="rect">
            <a:avLst/>
          </a:prstGeom>
          <a:solidFill>
            <a:schemeClr val="tx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SG" sz="2800" b="1" kern="0" dirty="0">
                <a:latin typeface="Arial" charset="0"/>
                <a:ea typeface="ＭＳ Ｐゴシック" charset="0"/>
                <a:cs typeface="ＭＳ Ｐゴシック" charset="0"/>
              </a:rPr>
              <a:t>They will “turn away their ears </a:t>
            </a:r>
            <a:r>
              <a:rPr lang="en-SG" sz="2800" b="1" i="1" kern="0" dirty="0">
                <a:latin typeface="Arial" charset="0"/>
                <a:ea typeface="ＭＳ Ｐゴシック" charset="0"/>
                <a:cs typeface="ＭＳ Ｐゴシック" charset="0"/>
              </a:rPr>
              <a:t>(</a:t>
            </a:r>
            <a:r>
              <a:rPr lang="en-SG" sz="2800" b="1" i="1" kern="0" dirty="0" err="1">
                <a:latin typeface="Arial" charset="0"/>
                <a:ea typeface="ＭＳ Ｐゴシック" charset="0"/>
                <a:cs typeface="ＭＳ Ｐゴシック" charset="0"/>
              </a:rPr>
              <a:t>apostrepho</a:t>
            </a:r>
            <a:r>
              <a:rPr lang="en-SG" sz="2800" b="1" i="1" kern="0" dirty="0">
                <a:latin typeface="Arial" charset="0"/>
                <a:ea typeface="ＭＳ Ｐゴシック" charset="0"/>
                <a:cs typeface="ＭＳ Ｐゴシック" charset="0"/>
              </a:rPr>
              <a:t>) </a:t>
            </a:r>
            <a:r>
              <a:rPr lang="en-SG" sz="2800" b="1" kern="0" dirty="0">
                <a:latin typeface="Arial" charset="0"/>
                <a:ea typeface="ＭＳ Ｐゴシック" charset="0"/>
                <a:cs typeface="ＭＳ Ｐゴシック" charset="0"/>
              </a:rPr>
              <a:t>from the truth" </a:t>
            </a:r>
            <a:br>
              <a:rPr lang="en-SG" sz="2800" b="1" kern="0" dirty="0">
                <a:latin typeface="Arial" charset="0"/>
                <a:ea typeface="ＭＳ Ｐゴシック" charset="0"/>
                <a:cs typeface="ＭＳ Ｐゴシック" charset="0"/>
              </a:rPr>
            </a:br>
            <a:r>
              <a:rPr lang="en-SG" sz="2800" b="1" kern="0" dirty="0">
                <a:latin typeface="Arial" charset="0"/>
                <a:ea typeface="ＭＳ Ｐゴシック" charset="0"/>
                <a:cs typeface="ＭＳ Ｐゴシック" charset="0"/>
              </a:rPr>
              <a:t>(2 Timothy 4:4 NAU).</a:t>
            </a:r>
            <a:endParaRPr lang="en-US" sz="2800" b="1" kern="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5465074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339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1"/>
            <a:ext cx="4211960" cy="6858000"/>
          </a:xfrm>
          <a:noFill/>
          <a:ln>
            <a:noFill/>
          </a:ln>
          <a:effectLst/>
        </p:spPr>
        <p:txBody>
          <a:bodyPr vert="horz" wrap="square" lIns="91440" tIns="45720" rIns="91440" bIns="45720" numCol="1" anchor="ctr" anchorCtr="0" compatLnSpc="1">
            <a:prstTxWarp prst="textNoShape">
              <a:avLst/>
            </a:prstTxWarp>
          </a:bodyPr>
          <a:lstStyle/>
          <a:p>
            <a:r>
              <a:rPr lang="en-US" sz="4000" b="1" dirty="0">
                <a:solidFill>
                  <a:srgbClr val="000000"/>
                </a:solidFill>
                <a:latin typeface="Arial" charset="0"/>
                <a:ea typeface="ＭＳ Ｐゴシック" charset="0"/>
              </a:rPr>
              <a:t>Will you be walking with Jesus </a:t>
            </a:r>
            <a:r>
              <a:rPr lang="en-US" sz="4000" b="1" i="1" dirty="0">
                <a:solidFill>
                  <a:srgbClr val="C00000"/>
                </a:solidFill>
                <a:latin typeface="Arial" charset="0"/>
                <a:ea typeface="ＭＳ Ｐゴシック" charset="0"/>
              </a:rPr>
              <a:t>ten years</a:t>
            </a:r>
            <a:r>
              <a:rPr lang="en-US" sz="4000" b="1" dirty="0">
                <a:solidFill>
                  <a:srgbClr val="000000"/>
                </a:solidFill>
                <a:latin typeface="Arial" charset="0"/>
                <a:ea typeface="ＭＳ Ｐゴシック" charset="0"/>
              </a:rPr>
              <a:t> from now? </a:t>
            </a:r>
            <a:br>
              <a:rPr lang="en-US" sz="4000" b="1" dirty="0">
                <a:solidFill>
                  <a:srgbClr val="000000"/>
                </a:solidFill>
                <a:latin typeface="Arial" charset="0"/>
                <a:ea typeface="ＭＳ Ｐゴシック" charset="0"/>
              </a:rPr>
            </a:br>
            <a:br>
              <a:rPr lang="en-US" sz="4000" b="1" dirty="0">
                <a:solidFill>
                  <a:srgbClr val="000000"/>
                </a:solidFill>
                <a:latin typeface="Arial" charset="0"/>
                <a:ea typeface="ＭＳ Ｐゴシック" charset="0"/>
              </a:rPr>
            </a:br>
            <a:r>
              <a:rPr lang="en-US" sz="4000" b="1" dirty="0">
                <a:solidFill>
                  <a:srgbClr val="000000"/>
                </a:solidFill>
                <a:latin typeface="Arial" charset="0"/>
                <a:ea typeface="ＭＳ Ｐゴシック" charset="0"/>
              </a:rPr>
              <a:t>What should you do </a:t>
            </a:r>
            <a:r>
              <a:rPr lang="en-US" sz="4000" b="1" i="1" dirty="0">
                <a:solidFill>
                  <a:srgbClr val="C00000"/>
                </a:solidFill>
                <a:latin typeface="Arial" charset="0"/>
                <a:ea typeface="ＭＳ Ｐゴシック" charset="0"/>
              </a:rPr>
              <a:t>now</a:t>
            </a:r>
            <a:r>
              <a:rPr lang="en-US" sz="4000" b="1" dirty="0">
                <a:solidFill>
                  <a:srgbClr val="000000"/>
                </a:solidFill>
                <a:latin typeface="Arial" charset="0"/>
                <a:ea typeface="ＭＳ Ｐゴシック" charset="0"/>
              </a:rPr>
              <a:t> to make sure you are faithful then?</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pic>
        <p:nvPicPr>
          <p:cNvPr id="44953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65300" y="1276350"/>
            <a:ext cx="5581650" cy="558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91427" y="116632"/>
            <a:ext cx="9036496" cy="223224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Does your reading, news, friends, movies, TV, and especially the Internet build your faith or tear it down? </a:t>
            </a:r>
          </a:p>
        </p:txBody>
      </p:sp>
    </p:spTree>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3550600164"/>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Todd Sites\0 Rome pics sr\Mamertine Prison\Mamertine Prison entrance.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D:\0Images\0Adds 2002\09 Rome\Mamertine Prison\sr\Mamertine Prison busts of Peter and Paul.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E:\Todd Sites\0 Rome pics sr\Mamertine Prison\Mamertine Prison manhole, tb n011800.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D:\0Images\0Adds 2002\09 Rome\Mamertine Prison\sr\Mamertine Prison writing area and door.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D:\0Images\0Adds 2002\09 Rome\Mamertine Prison\sr\Mamertine Prison2.jpg"/>
</p:tagLst>
</file>

<file path=ppt/theme/_rels/theme9.xml.rels><?xml version="1.0" encoding="UTF-8" standalone="yes"?>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17.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Parchment">
  <a:themeElements>
    <a:clrScheme name="Parchment">
      <a:dk1>
        <a:srgbClr val="3E231A"/>
      </a:dk1>
      <a:lt1>
        <a:srgbClr val="24383E"/>
      </a:lt1>
      <a:dk2>
        <a:srgbClr val="5C5E5F"/>
      </a:dk2>
      <a:lt2>
        <a:srgbClr val="CBCBCB"/>
      </a:lt2>
      <a:accent1>
        <a:srgbClr val="738CAB"/>
      </a:accent1>
      <a:accent2>
        <a:srgbClr val="7E9769"/>
      </a:accent2>
      <a:accent3>
        <a:srgbClr val="D3B64B"/>
      </a:accent3>
      <a:accent4>
        <a:srgbClr val="B99769"/>
      </a:accent4>
      <a:accent5>
        <a:srgbClr val="981800"/>
      </a:accent5>
      <a:accent6>
        <a:srgbClr val="9383A0"/>
      </a:accent6>
      <a:hlink>
        <a:srgbClr val="0000FF"/>
      </a:hlink>
      <a:folHlink>
        <a:srgbClr val="FF00FF"/>
      </a:folHlink>
    </a:clrScheme>
    <a:fontScheme name="Parchment">
      <a:majorFont>
        <a:latin typeface="Papyrus"/>
        <a:ea typeface="Papyrus"/>
        <a:cs typeface="Papyrus"/>
      </a:majorFont>
      <a:minorFont>
        <a:latin typeface="Papyrus"/>
        <a:ea typeface="Papyrus"/>
        <a:cs typeface="Papyrus"/>
      </a:minorFont>
    </a:fontScheme>
    <a:fmtScheme name="Parchm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25000"/>
              </a:srgbClr>
            </a:outerShdw>
          </a:effectLst>
        </a:effectStyle>
        <a:effectStyle>
          <a:effectLst>
            <a:outerShdw blurRad="50800" dist="25400" dir="5400000" rotWithShape="0">
              <a:srgbClr val="000000">
                <a:alpha val="25000"/>
              </a:srgbClr>
            </a:outerShdw>
          </a:effectLst>
        </a:effectStyle>
        <a:effectStyle>
          <a:effectLst>
            <a:outerShdw blurRad="50800" dist="25400" dir="5400000" rotWithShape="0">
              <a:srgbClr val="000000">
                <a:alpha val="2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25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outerShdw blurRad="76200" dist="12700" dir="5400000" rotWithShape="0">
                <a:srgbClr val="000000">
                  <a:alpha val="50000"/>
                </a:srgbClr>
              </a:outerShdw>
            </a:effectLst>
            <a:uFillTx/>
            <a:latin typeface="+mn-lt"/>
            <a:ea typeface="+mn-ea"/>
            <a:cs typeface="+mn-cs"/>
            <a:sym typeface="Papyru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3E231A"/>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3E231A"/>
            </a:solidFill>
            <a:effectLst/>
            <a:uFillTx/>
            <a:latin typeface="+mn-lt"/>
            <a:ea typeface="+mn-ea"/>
            <a:cs typeface="+mn-cs"/>
            <a:sym typeface="Papyru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12051</TotalTime>
  <Words>5586</Words>
  <Application>Microsoft Macintosh PowerPoint</Application>
  <PresentationFormat>On-screen Show (4:3)</PresentationFormat>
  <Paragraphs>536</Paragraphs>
  <Slides>100</Slides>
  <Notes>93</Notes>
  <HiddenSlides>0</HiddenSlides>
  <MMClips>0</MMClips>
  <ScaleCrop>false</ScaleCrop>
  <HeadingPairs>
    <vt:vector size="6" baseType="variant">
      <vt:variant>
        <vt:lpstr>Fonts Used</vt:lpstr>
      </vt:variant>
      <vt:variant>
        <vt:i4>16</vt:i4>
      </vt:variant>
      <vt:variant>
        <vt:lpstr>Theme</vt:lpstr>
      </vt:variant>
      <vt:variant>
        <vt:i4>19</vt:i4>
      </vt:variant>
      <vt:variant>
        <vt:lpstr>Slide Titles</vt:lpstr>
      </vt:variant>
      <vt:variant>
        <vt:i4>100</vt:i4>
      </vt:variant>
    </vt:vector>
  </HeadingPairs>
  <TitlesOfParts>
    <vt:vector size="135" baseType="lpstr">
      <vt:lpstr>Alan Den</vt:lpstr>
      <vt:lpstr>Arial</vt:lpstr>
      <vt:lpstr>Arial Black</vt:lpstr>
      <vt:lpstr>Arial Narrow</vt:lpstr>
      <vt:lpstr>Calibri</vt:lpstr>
      <vt:lpstr>Calibri Light</vt:lpstr>
      <vt:lpstr>Chalkduster</vt:lpstr>
      <vt:lpstr>Comic Sans MS</vt:lpstr>
      <vt:lpstr>Engravers MT</vt:lpstr>
      <vt:lpstr>Helvetica Neue Black Condensed</vt:lpstr>
      <vt:lpstr>Impact</vt:lpstr>
      <vt:lpstr>Papyrus</vt:lpstr>
      <vt:lpstr>Tahoma</vt:lpstr>
      <vt:lpstr>Times New Roman</vt:lpstr>
      <vt:lpstr>Verdana</vt:lpstr>
      <vt:lpstr>Wingdings</vt:lpstr>
      <vt:lpstr>Default Design</vt:lpstr>
      <vt:lpstr>Globe</vt:lpstr>
      <vt:lpstr>49_Blank Presentation</vt:lpstr>
      <vt:lpstr>4_Default Design</vt:lpstr>
      <vt:lpstr>5_Default Design</vt:lpstr>
      <vt:lpstr>1_Globe</vt:lpstr>
      <vt:lpstr>Blank Presentation</vt:lpstr>
      <vt:lpstr>6_Default Design</vt:lpstr>
      <vt:lpstr>Parchment</vt:lpstr>
      <vt:lpstr>1_Orbit</vt:lpstr>
      <vt:lpstr>4_Blank Presentation</vt:lpstr>
      <vt:lpstr>5_Blank Presentation</vt:lpstr>
      <vt:lpstr>6_Blank Presentation</vt:lpstr>
      <vt:lpstr>7_Blank Presentation</vt:lpstr>
      <vt:lpstr>50_Blank Presentation</vt:lpstr>
      <vt:lpstr>5_Office Theme</vt:lpstr>
      <vt:lpstr>7_Default Design</vt:lpstr>
      <vt:lpstr>51_Blank Presentation</vt:lpstr>
      <vt:lpstr>8_Default Design</vt:lpstr>
      <vt:lpstr>Be Persevering</vt:lpstr>
      <vt:lpstr>Many who followed Jesus…</vt:lpstr>
      <vt:lpstr>…don’t follow him today.</vt:lpstr>
      <vt:lpstr>Apostasy.</vt:lpstr>
      <vt:lpstr>"For a time is coming when people will no longer listen to sound and wholesome teaching. They will follow their own desires and will look for teachers who will tell them whatever their itching ears want to hear.  4 They will reject the truth and chase after myths" (2 Timothy 4:3-4 NLT).</vt:lpstr>
      <vt:lpstr>Crosses Replaced with Islamic Symbols to Make them Feel More at Ease</vt:lpstr>
      <vt:lpstr>Christian and Jewish Clergy Bless Abortion Clinic,  Claim “God is Present in This Space”</vt:lpstr>
      <vt:lpstr>Investigation Shows Televangelists Living Lavish Lifestyle</vt:lpstr>
      <vt:lpstr>Joel Osteen Celebrates LGBTQ Pride at Lady Gaga Event</vt:lpstr>
      <vt:lpstr>How can you persevere amidst apostasy?</vt:lpstr>
      <vt:lpstr>Overview of Paul's Letters</vt:lpstr>
      <vt:lpstr>PowerPoint Presentation</vt:lpstr>
      <vt:lpstr>Contrasting the Roman Imprisonments</vt:lpstr>
      <vt:lpstr>Contrasting the Roman Imprisonments</vt:lpstr>
      <vt:lpstr>Second Roman Imprisonment (AD 67-68)</vt:lpstr>
      <vt:lpstr>Friends of Paul’s Second Roman Imprisonment (AD 67-68)</vt:lpstr>
      <vt:lpstr>Paul's Second Imprisonment (AD 67-68)</vt:lpstr>
      <vt:lpstr>Close Locations!</vt:lpstr>
      <vt:lpstr>View of the Forum from the Mamertine Prison (AD 4th cent.)</vt:lpstr>
      <vt:lpstr>"Peter in Prison Street"</vt:lpstr>
      <vt:lpstr>Susan &amp; Rick free because of Peter's &amp; Paul's imprisonment</vt:lpstr>
      <vt:lpstr>"Mamertine Prison of the Apostles Peter &amp; Paul"</vt:lpstr>
      <vt:lpstr>Mamertine Doors Depict Peter &amp; Paul</vt:lpstr>
      <vt:lpstr>The Mamertine Tour</vt:lpstr>
      <vt:lpstr>The Upper Mamertine room busts of Peter and Paul </vt:lpstr>
      <vt:lpstr>Prisoners were lowered through the manhole into the former cistern below</vt:lpstr>
      <vt:lpstr>Mamertine Prison writing area and door</vt:lpstr>
      <vt:lpstr>Down the Steps</vt:lpstr>
      <vt:lpstr>Peter's (AD 64) &amp; Paul's (AD 67-68) Cell Below</vt:lpstr>
      <vt:lpstr>How can you persevere amidst apostasy?</vt:lpstr>
      <vt:lpstr>How to hang in there:  Faithfully...</vt:lpstr>
      <vt:lpstr>Slides on  2 Timothy 1</vt:lpstr>
      <vt:lpstr>Paul greeted Timothy with his own persevering attitude in the face of death (1:1-2).</vt:lpstr>
      <vt:lpstr>"This letter is from Paul, chosen by the will of God to be an apostle of Christ Jesus. I have been sent out to tell others about the life he has promised through faith in Christ Jesus"  (2 Timothy 1:1 NLT).</vt:lpstr>
      <vt:lpstr>"I am writing to Timothy, my dear son. May God the Father and Christ Jesus our Lord give you grace, mercy, and peace"  (2 Timothy 1:2 NLT).</vt:lpstr>
      <vt:lpstr>Timothy should imitate others’ faithfulness despite many who fell away (1:3-18).</vt:lpstr>
      <vt:lpstr>He learned faithfulness from his mother and grandmother shown at his ordination (1:3-7).</vt:lpstr>
      <vt:lpstr>MAJOR THEME 1: Faithfulness</vt:lpstr>
      <vt:lpstr>MAJOR THEME 1: Faithfulness</vt:lpstr>
      <vt:lpstr>He should bravely suffer Nero’s tortures like Paul through the gospel’s power (1:8-14).</vt:lpstr>
      <vt:lpstr>"So never be ashamed to tell others about our Lord. And don’t be ashamed of me, either, even though I’m in prison for him. With the strength God gives you, be ready to suffer with me for the sake of the Good News.   9 For God saved us and called us to live a holy life. He did this, not because we deserved it, but because that was his plan from before the beginning of time—to show us his grace through Christ Jesus"  (2 Timothy 1:8-9 NLT).</vt:lpstr>
      <vt:lpstr>"That is why I am suffering here in prison. But I am not ashamed of it, for I know the one in whom I trust, and I am sure that he is able to guard what I have entrusted to him until the day of his return" (2 Timothy 1:12 NLT).</vt:lpstr>
      <vt:lpstr>Asian believers deserted Jesus but Onesiphorus set a faithful example (1:15-18).</vt:lpstr>
      <vt:lpstr>Second Roman Imprisonment (AD 67-68)</vt:lpstr>
      <vt:lpstr>MAJOR THEME 1: Faithfulness</vt:lpstr>
      <vt:lpstr>Slides on  2 Timothy 2</vt:lpstr>
      <vt:lpstr>Knowing what faithfulness looks like helps us persevere under trial (2 Tim 2).</vt:lpstr>
      <vt:lpstr>Like a discipling teacher, invest in others the teaching you received (2:1-2).</vt:lpstr>
      <vt:lpstr>Multiply Yourself into Trustworthy Men!</vt:lpstr>
      <vt:lpstr>PowerPoint Presentation</vt:lpstr>
      <vt:lpstr>Life Transformation Groups</vt:lpstr>
      <vt:lpstr>Like a good soldier, show unswerving commitment to please your superior, Jesus  (2:3-4).</vt:lpstr>
      <vt:lpstr>"Endure suffering along with me, as a good soldier of Christ Jesus.  4 Soldiers don’t get tied up in the affairs of civilian life, for then they cannot please the officer who enlisted them"  (2 Timothy 2:3-4 NLT).</vt:lpstr>
      <vt:lpstr>Roman Soldiers</vt:lpstr>
      <vt:lpstr>Like a successful athlete,  obey the rules in God's Word (2:5).</vt:lpstr>
      <vt:lpstr>Characteristics of Faithfulness</vt:lpstr>
      <vt:lpstr>Like a diligent farmer, have the joy of spiritual fruit like Jesus after he was raised (2:6-13).</vt:lpstr>
      <vt:lpstr>Characteristics of Faithfulness</vt:lpstr>
      <vt:lpstr>PowerPoint Presentation</vt:lpstr>
      <vt:lpstr>Like an unashamed workman, fight heresy with Scripture—not human words (2:14-19).</vt:lpstr>
      <vt:lpstr>2 TIMOTHY 2:15</vt:lpstr>
      <vt:lpstr>How can you persevere amidst apostasy?</vt:lpstr>
      <vt:lpstr>How to hang in there:  Faithfully...</vt:lpstr>
      <vt:lpstr>Slides on  2 Timothy 3</vt:lpstr>
      <vt:lpstr>Before Jesus returns, avoid false teachers who are smooth-tongued but godless (3:1-9).</vt:lpstr>
      <vt:lpstr>Avoid godless teachers (3:1-9).</vt:lpstr>
      <vt:lpstr>"You should know this, Timothy, that in the last days there will be very difficult times"  (3:1 NLT).</vt:lpstr>
      <vt:lpstr>19 Traits of Apostates (3:1-5)</vt:lpstr>
      <vt:lpstr>Avoid godless leaders</vt:lpstr>
      <vt:lpstr>"They are the kind who work [lit. creep] their way into people's homes and win the confidence of vulnerable women who are burdened with the guilt of sin and controlled by various desires.  7(Such women are forever following new teachings, but they are never able to understand the truth.)" (2 Timothy 3:6-7 NLT).</vt:lpstr>
      <vt:lpstr>People-Pleasing Preaching</vt:lpstr>
      <vt:lpstr>"These teachers oppose the truth just as Jannes and Jambres opposed Moses. They have depraved minds and a counterfeit faith.  9But they won't get away with this for long. Someday everyone will recognize what fools they are, just as with Jannes and Jambres" (3:8-9 NLT).</vt:lpstr>
      <vt:lpstr>Accept and preach the Word of God as well as fulfill all ministry duties (3:10–4:5). </vt:lpstr>
      <vt:lpstr>Accept truth (3:10-17). </vt:lpstr>
      <vt:lpstr>a. Follow God's servants (3:10-13)</vt:lpstr>
      <vt:lpstr>"But you, Timothy, certainly know what I teach, and how I live, and what my purpose in life is. You know my faith, my patience, my love, and my endurance.  11You know how much persecution and suffering I have endured. You know all about how I was persecuted in Antioch, Iconium,  and Lystra—but the Lord  rescued me from  all of it" (2 Timothy  3:10-11 NLT).</vt:lpstr>
      <vt:lpstr>"Yes, and everyone who wants to live a godly life in Christ Jesus will suffer persecution.  13But evil people and impostors will flourish. They will deceive others and will themselves be deceived" (2 Timothy 3:12-13 NLT).</vt:lpstr>
      <vt:lpstr>"Yes, and everyone who wants to live a godly life in Christ Jesus will suffer persecution" (2 Timothy 3:12 NLT).</vt:lpstr>
      <vt:lpstr>How can we accept truth instead of lies?</vt:lpstr>
      <vt:lpstr>b. Follow God's Word (3:14-17)</vt:lpstr>
      <vt:lpstr>"All Scripture is God-breathed…"  (2 Timothy 3:16a NIV).</vt:lpstr>
      <vt:lpstr>"All Scripture is God-breathed…"  (2 Timothy 3:16a NIV).</vt:lpstr>
      <vt:lpstr>Four Results of God's Word</vt:lpstr>
      <vt:lpstr>Four Results of God's Word</vt:lpstr>
      <vt:lpstr>Slides on  2 Timothy 4</vt:lpstr>
      <vt:lpstr>Preach and live the truth by hardship, rebuking, encouraging, and evangelizing (4:1-5).</vt:lpstr>
      <vt:lpstr>"I solemnly urge you in the presence of God and Christ Jesus, who will someday judge the living and the dead when he appears to set up his Kingdom:  2Preach the word of God. Be prepared, whether the time is favorable or not. Patiently correct, rebuke, and encourage your people with good teaching"  (2 Timothy 4:1-2 NLT).</vt:lpstr>
      <vt:lpstr>"For a time is coming when people will no longer listen to sound and wholesome teaching. They will follow their own desires and will look for teachers who will tell them whatever their itching ears want to hear.  4 They will reject the truth and chase after myths" (2 Timothy 4:3-4 NLT).</vt:lpstr>
      <vt:lpstr>"But you should keep a clear mind in every situation. Don’t be afraid of suffering for the Lord. Work at telling others the Good News, and fully carry out the ministry God has given you" (2 Timothy 4:5 NLT).</vt:lpstr>
      <vt:lpstr>Hope in God until death despite betrayals by friends (4:6-18).</vt:lpstr>
      <vt:lpstr>"And now the prize awaits me—the crown of righteousness, which the Lord, the righteous Judge, will give me on the day of his return. And the prize is not just for me but for all who eagerly look forward to his appearing" (2 Timothy 4:8 NLT).</vt:lpstr>
      <vt:lpstr>Do not be conquered by death, but victorious in it and relational through every trial (4:19-22).</vt:lpstr>
      <vt:lpstr>How can you persevere amidst apostasy?</vt:lpstr>
      <vt:lpstr>Main Idea</vt:lpstr>
      <vt:lpstr>How to hang in there:  Faithfully...</vt:lpstr>
      <vt:lpstr>"For a time is coming when people will no longer listen to sound and wholesome teaching. They will follow their own desires and will look for teachers who will tell them whatever their itching ears want to hear.  4 They will reject the truth and chase after myths" (2 Timothy 4:3-4 NLT).</vt:lpstr>
      <vt:lpstr>Will you be walking with Jesus ten years from now?   What should you do now to make sure you are faithful then?</vt:lpstr>
      <vt:lpstr>Does your reading, news, friends, movies, TV, and especially the Internet build your faith or tear it down? </vt:lpstr>
      <vt:lpstr>Black</vt:lpstr>
      <vt:lpstr>NT Preaching  •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 Timothy</dc:title>
  <dc:creator>Rick Griffith</dc:creator>
  <cp:lastModifiedBy>Rick Griffith</cp:lastModifiedBy>
  <cp:revision>331</cp:revision>
  <dcterms:created xsi:type="dcterms:W3CDTF">2007-01-31T03:10:36Z</dcterms:created>
  <dcterms:modified xsi:type="dcterms:W3CDTF">2022-01-31T22:03:20Z</dcterms:modified>
</cp:coreProperties>
</file>